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1" r:id="rId5"/>
    <p:sldId id="269" r:id="rId6"/>
    <p:sldId id="262" r:id="rId7"/>
    <p:sldId id="257" r:id="rId8"/>
    <p:sldId id="263" r:id="rId9"/>
    <p:sldId id="267" r:id="rId10"/>
    <p:sldId id="264" r:id="rId11"/>
    <p:sldId id="259" r:id="rId12"/>
    <p:sldId id="270" r:id="rId13"/>
    <p:sldId id="286" r:id="rId14"/>
    <p:sldId id="260" r:id="rId15"/>
    <p:sldId id="287" r:id="rId16"/>
    <p:sldId id="258" r:id="rId17"/>
    <p:sldId id="274" r:id="rId18"/>
    <p:sldId id="261" r:id="rId19"/>
    <p:sldId id="290" r:id="rId20"/>
    <p:sldId id="275" r:id="rId21"/>
    <p:sldId id="291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8"/>
    <a:srgbClr val="03A9F4"/>
    <a:srgbClr val="8BC34A"/>
    <a:srgbClr val="FFC107"/>
    <a:srgbClr val="3F51B5"/>
    <a:srgbClr val="D6A233"/>
    <a:srgbClr val="FCF8EE"/>
    <a:srgbClr val="ABA5A4"/>
    <a:srgbClr val="D1A364"/>
    <a:srgbClr val="BE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2CABE-3BF7-4EAB-9FEE-2BD0ABA2ADD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A157AD-9BFE-428B-B8F2-EF5764044261}">
      <dgm:prSet phldrT="[Text]"/>
      <dgm:spPr/>
      <dgm:t>
        <a:bodyPr/>
        <a:lstStyle/>
        <a:p>
          <a:r>
            <a:rPr lang="zh-CN" altLang="en-US" b="1" dirty="0"/>
            <a:t>终端</a:t>
          </a:r>
        </a:p>
      </dgm:t>
    </dgm:pt>
    <dgm:pt modelId="{3DEB6F69-BE60-4FB1-BCBA-A9FCF773A100}" type="parTrans" cxnId="{A1B05CED-C030-4457-BB28-73F72F61064F}">
      <dgm:prSet/>
      <dgm:spPr/>
      <dgm:t>
        <a:bodyPr/>
        <a:lstStyle/>
        <a:p>
          <a:endParaRPr lang="zh-CN" altLang="en-US"/>
        </a:p>
      </dgm:t>
    </dgm:pt>
    <dgm:pt modelId="{5FB8FD9E-F7FA-4078-924E-D9143A29B26D}" type="sibTrans" cxnId="{A1B05CED-C030-4457-BB28-73F72F61064F}">
      <dgm:prSet/>
      <dgm:spPr/>
      <dgm:t>
        <a:bodyPr/>
        <a:lstStyle/>
        <a:p>
          <a:endParaRPr lang="zh-CN" altLang="en-US"/>
        </a:p>
      </dgm:t>
    </dgm:pt>
    <dgm:pt modelId="{399C667C-338F-4D52-8515-323DC2BE36EF}">
      <dgm:prSet phldrT="[Text]"/>
      <dgm:spPr/>
      <dgm:t>
        <a:bodyPr/>
        <a:lstStyle/>
        <a:p>
          <a:r>
            <a:rPr lang="zh-CN" altLang="en-US" dirty="0"/>
            <a:t>进程通讯监听</a:t>
          </a:r>
        </a:p>
      </dgm:t>
    </dgm:pt>
    <dgm:pt modelId="{C3782C26-0848-48C8-BAF0-B66E385F9E34}" type="parTrans" cxnId="{AB2F2D63-410A-4442-A927-6ECDFCA451A6}">
      <dgm:prSet/>
      <dgm:spPr/>
      <dgm:t>
        <a:bodyPr/>
        <a:lstStyle/>
        <a:p>
          <a:endParaRPr lang="zh-CN" altLang="en-US"/>
        </a:p>
      </dgm:t>
    </dgm:pt>
    <dgm:pt modelId="{E56D727F-B8C3-45E7-A3A7-EA176F43C8F8}" type="sibTrans" cxnId="{AB2F2D63-410A-4442-A927-6ECDFCA451A6}">
      <dgm:prSet/>
      <dgm:spPr/>
      <dgm:t>
        <a:bodyPr/>
        <a:lstStyle/>
        <a:p>
          <a:endParaRPr lang="zh-CN" altLang="en-US"/>
        </a:p>
      </dgm:t>
    </dgm:pt>
    <dgm:pt modelId="{8004BAF6-989E-4BFE-AD69-43DB6C3D9AD5}">
      <dgm:prSet phldrT="[Text]"/>
      <dgm:spPr/>
      <dgm:t>
        <a:bodyPr/>
        <a:lstStyle/>
        <a:p>
          <a:r>
            <a:rPr lang="zh-CN" altLang="en-US" dirty="0"/>
            <a:t>存储信息破解</a:t>
          </a:r>
        </a:p>
      </dgm:t>
    </dgm:pt>
    <dgm:pt modelId="{960F065A-1555-46BE-9E07-0930D443E8E4}" type="parTrans" cxnId="{91E7F40F-1D60-49D3-B805-E7962AEA5C71}">
      <dgm:prSet/>
      <dgm:spPr/>
      <dgm:t>
        <a:bodyPr/>
        <a:lstStyle/>
        <a:p>
          <a:endParaRPr lang="zh-CN" altLang="en-US"/>
        </a:p>
      </dgm:t>
    </dgm:pt>
    <dgm:pt modelId="{D2DF410E-98EF-45EF-85EE-7A586E169F30}" type="sibTrans" cxnId="{91E7F40F-1D60-49D3-B805-E7962AEA5C71}">
      <dgm:prSet/>
      <dgm:spPr/>
      <dgm:t>
        <a:bodyPr/>
        <a:lstStyle/>
        <a:p>
          <a:endParaRPr lang="zh-CN" altLang="en-US"/>
        </a:p>
      </dgm:t>
    </dgm:pt>
    <dgm:pt modelId="{9E557D43-4420-4A90-87C9-FF9C85B89FF2}">
      <dgm:prSet phldrT="[Text]"/>
      <dgm:spPr/>
      <dgm:t>
        <a:bodyPr/>
        <a:lstStyle/>
        <a:p>
          <a:r>
            <a:rPr lang="zh-CN" altLang="en-US" b="1" dirty="0"/>
            <a:t>通讯</a:t>
          </a:r>
        </a:p>
      </dgm:t>
    </dgm:pt>
    <dgm:pt modelId="{2FEBF0EF-1D77-4293-8128-4CBB251783F7}" type="parTrans" cxnId="{FA42E21A-E87D-4891-A38D-0F089D5218F6}">
      <dgm:prSet/>
      <dgm:spPr/>
      <dgm:t>
        <a:bodyPr/>
        <a:lstStyle/>
        <a:p>
          <a:endParaRPr lang="zh-CN" altLang="en-US"/>
        </a:p>
      </dgm:t>
    </dgm:pt>
    <dgm:pt modelId="{4272D17D-AC34-466D-9608-C4455B706E8C}" type="sibTrans" cxnId="{FA42E21A-E87D-4891-A38D-0F089D5218F6}">
      <dgm:prSet/>
      <dgm:spPr/>
      <dgm:t>
        <a:bodyPr/>
        <a:lstStyle/>
        <a:p>
          <a:endParaRPr lang="zh-CN" altLang="en-US"/>
        </a:p>
      </dgm:t>
    </dgm:pt>
    <dgm:pt modelId="{4272FF7D-356A-4E01-91F9-90A3EAB9D277}">
      <dgm:prSet phldrT="[Text]"/>
      <dgm:spPr/>
      <dgm:t>
        <a:bodyPr/>
        <a:lstStyle/>
        <a:p>
          <a:r>
            <a:rPr lang="zh-CN" altLang="en-US" dirty="0"/>
            <a:t>数据链路窃听</a:t>
          </a:r>
        </a:p>
      </dgm:t>
    </dgm:pt>
    <dgm:pt modelId="{0DDADD8F-5D97-4CDE-B6B0-4703FB729AC0}" type="parTrans" cxnId="{1736BC98-9346-4F73-B9CB-6B81CBB9BE17}">
      <dgm:prSet/>
      <dgm:spPr/>
      <dgm:t>
        <a:bodyPr/>
        <a:lstStyle/>
        <a:p>
          <a:endParaRPr lang="zh-CN" altLang="en-US"/>
        </a:p>
      </dgm:t>
    </dgm:pt>
    <dgm:pt modelId="{04E6E4E2-8FB5-4A18-86D6-4D055381FFA9}" type="sibTrans" cxnId="{1736BC98-9346-4F73-B9CB-6B81CBB9BE17}">
      <dgm:prSet/>
      <dgm:spPr/>
      <dgm:t>
        <a:bodyPr/>
        <a:lstStyle/>
        <a:p>
          <a:endParaRPr lang="zh-CN" altLang="en-US"/>
        </a:p>
      </dgm:t>
    </dgm:pt>
    <dgm:pt modelId="{033E9F54-6BA6-4159-8F55-CC2F33B6CE57}">
      <dgm:prSet phldrT="[Text]"/>
      <dgm:spPr/>
      <dgm:t>
        <a:bodyPr/>
        <a:lstStyle/>
        <a:p>
          <a:r>
            <a:rPr lang="zh-CN" altLang="en-US" dirty="0"/>
            <a:t>仿冒、重放攻击</a:t>
          </a:r>
        </a:p>
      </dgm:t>
    </dgm:pt>
    <dgm:pt modelId="{F8D4CB50-A685-44D7-AB35-157AC2298C7C}" type="parTrans" cxnId="{F6CD5692-0F08-456D-9FCA-36A0655E6C0B}">
      <dgm:prSet/>
      <dgm:spPr/>
      <dgm:t>
        <a:bodyPr/>
        <a:lstStyle/>
        <a:p>
          <a:endParaRPr lang="zh-CN" altLang="en-US"/>
        </a:p>
      </dgm:t>
    </dgm:pt>
    <dgm:pt modelId="{358E9FFF-7C57-4169-8C4B-07918A12009D}" type="sibTrans" cxnId="{F6CD5692-0F08-456D-9FCA-36A0655E6C0B}">
      <dgm:prSet/>
      <dgm:spPr/>
      <dgm:t>
        <a:bodyPr/>
        <a:lstStyle/>
        <a:p>
          <a:endParaRPr lang="zh-CN" altLang="en-US"/>
        </a:p>
      </dgm:t>
    </dgm:pt>
    <dgm:pt modelId="{113940B2-4C2D-4CC3-9D0F-721E9E0562F4}">
      <dgm:prSet phldrT="[Text]"/>
      <dgm:spPr/>
      <dgm:t>
        <a:bodyPr/>
        <a:lstStyle/>
        <a:p>
          <a:r>
            <a:rPr lang="zh-CN" altLang="en-US" b="1" dirty="0"/>
            <a:t>企业网</a:t>
          </a:r>
        </a:p>
      </dgm:t>
    </dgm:pt>
    <dgm:pt modelId="{68001C72-BA26-4BF5-8939-0BF1F4761311}" type="parTrans" cxnId="{5AE05991-3A4C-4229-B93D-F323225D2C1F}">
      <dgm:prSet/>
      <dgm:spPr/>
      <dgm:t>
        <a:bodyPr/>
        <a:lstStyle/>
        <a:p>
          <a:endParaRPr lang="zh-CN" altLang="en-US"/>
        </a:p>
      </dgm:t>
    </dgm:pt>
    <dgm:pt modelId="{3169C27D-82B1-4895-97BC-EA0174C26F11}" type="sibTrans" cxnId="{5AE05991-3A4C-4229-B93D-F323225D2C1F}">
      <dgm:prSet/>
      <dgm:spPr/>
      <dgm:t>
        <a:bodyPr/>
        <a:lstStyle/>
        <a:p>
          <a:endParaRPr lang="zh-CN" altLang="en-US"/>
        </a:p>
      </dgm:t>
    </dgm:pt>
    <dgm:pt modelId="{51FC0A66-406D-445D-84A6-0AF3765FF215}">
      <dgm:prSet phldrT="[Text]"/>
      <dgm:spPr/>
      <dgm:t>
        <a:bodyPr/>
        <a:lstStyle/>
        <a:p>
          <a:r>
            <a:rPr lang="en-US" altLang="zh-CN" dirty="0"/>
            <a:t>DDOS</a:t>
          </a:r>
          <a:endParaRPr lang="zh-CN" altLang="en-US" dirty="0"/>
        </a:p>
      </dgm:t>
    </dgm:pt>
    <dgm:pt modelId="{2467D0C2-0386-4DB1-92FD-68726EE0B9FB}" type="parTrans" cxnId="{5D2FDA9A-DF55-41B7-8FDE-E7B78EFFF852}">
      <dgm:prSet/>
      <dgm:spPr/>
      <dgm:t>
        <a:bodyPr/>
        <a:lstStyle/>
        <a:p>
          <a:endParaRPr lang="zh-CN" altLang="en-US"/>
        </a:p>
      </dgm:t>
    </dgm:pt>
    <dgm:pt modelId="{48103AC3-12CA-4030-958A-8B459D6CE206}" type="sibTrans" cxnId="{5D2FDA9A-DF55-41B7-8FDE-E7B78EFFF852}">
      <dgm:prSet/>
      <dgm:spPr/>
      <dgm:t>
        <a:bodyPr/>
        <a:lstStyle/>
        <a:p>
          <a:endParaRPr lang="zh-CN" altLang="en-US"/>
        </a:p>
      </dgm:t>
    </dgm:pt>
    <dgm:pt modelId="{F8468D15-E9EB-4BF7-B564-44BE18C3A92E}">
      <dgm:prSet phldrT="[Text]"/>
      <dgm:spPr/>
      <dgm:t>
        <a:bodyPr/>
        <a:lstStyle/>
        <a:p>
          <a:r>
            <a:rPr lang="zh-CN" altLang="en-US" dirty="0"/>
            <a:t>应用被逆向</a:t>
          </a:r>
        </a:p>
      </dgm:t>
    </dgm:pt>
    <dgm:pt modelId="{83ADDE81-9C75-42F1-AD79-3C3C2939C7E7}" type="parTrans" cxnId="{43EC50E0-9D75-46D7-BC08-A6FA6F8B3F2C}">
      <dgm:prSet/>
      <dgm:spPr/>
      <dgm:t>
        <a:bodyPr/>
        <a:lstStyle/>
        <a:p>
          <a:endParaRPr lang="zh-CN" altLang="en-US"/>
        </a:p>
      </dgm:t>
    </dgm:pt>
    <dgm:pt modelId="{551A54D6-1545-4E45-935C-46BBD6DBED5B}" type="sibTrans" cxnId="{43EC50E0-9D75-46D7-BC08-A6FA6F8B3F2C}">
      <dgm:prSet/>
      <dgm:spPr/>
      <dgm:t>
        <a:bodyPr/>
        <a:lstStyle/>
        <a:p>
          <a:endParaRPr lang="zh-CN" altLang="en-US"/>
        </a:p>
      </dgm:t>
    </dgm:pt>
    <dgm:pt modelId="{5C230AE5-8258-4476-892F-F6432511D219}">
      <dgm:prSet phldrT="[Text]"/>
      <dgm:spPr/>
      <dgm:t>
        <a:bodyPr/>
        <a:lstStyle/>
        <a:p>
          <a:r>
            <a:rPr lang="zh-CN" altLang="en-US" dirty="0"/>
            <a:t>非安全设计</a:t>
          </a:r>
        </a:p>
      </dgm:t>
    </dgm:pt>
    <dgm:pt modelId="{510FCA8B-793F-4CE0-89AC-B2896AA1CE7D}" type="parTrans" cxnId="{13596B04-8CF8-4002-8177-0A76A28B3D4E}">
      <dgm:prSet/>
      <dgm:spPr/>
      <dgm:t>
        <a:bodyPr/>
        <a:lstStyle/>
        <a:p>
          <a:endParaRPr lang="zh-CN" altLang="en-US"/>
        </a:p>
      </dgm:t>
    </dgm:pt>
    <dgm:pt modelId="{83639D3D-88AA-4868-A039-F29577194886}" type="sibTrans" cxnId="{13596B04-8CF8-4002-8177-0A76A28B3D4E}">
      <dgm:prSet/>
      <dgm:spPr/>
      <dgm:t>
        <a:bodyPr/>
        <a:lstStyle/>
        <a:p>
          <a:endParaRPr lang="zh-CN" altLang="en-US"/>
        </a:p>
      </dgm:t>
    </dgm:pt>
    <dgm:pt modelId="{8C892D4D-E45A-47DB-AE6D-18D5CC737C99}">
      <dgm:prSet phldrT="[Text]"/>
      <dgm:spPr/>
      <dgm:t>
        <a:bodyPr/>
        <a:lstStyle/>
        <a:p>
          <a:r>
            <a:rPr lang="zh-CN" altLang="en-US" dirty="0"/>
            <a:t>漏洞利用</a:t>
          </a:r>
        </a:p>
      </dgm:t>
    </dgm:pt>
    <dgm:pt modelId="{6B4AC685-2336-4AC6-8A2A-C9C0191CE18F}" type="parTrans" cxnId="{D52DA0F0-0B62-435E-96E3-6D4220768A38}">
      <dgm:prSet/>
      <dgm:spPr/>
      <dgm:t>
        <a:bodyPr/>
        <a:lstStyle/>
        <a:p>
          <a:endParaRPr lang="zh-CN" altLang="en-US"/>
        </a:p>
      </dgm:t>
    </dgm:pt>
    <dgm:pt modelId="{D7E71AF7-1FB2-40F7-B344-E68CD0F2FF20}" type="sibTrans" cxnId="{D52DA0F0-0B62-435E-96E3-6D4220768A38}">
      <dgm:prSet/>
      <dgm:spPr/>
      <dgm:t>
        <a:bodyPr/>
        <a:lstStyle/>
        <a:p>
          <a:endParaRPr lang="zh-CN" altLang="en-US"/>
        </a:p>
      </dgm:t>
    </dgm:pt>
    <dgm:pt modelId="{6CD81ADB-1372-48D4-ADBE-F587334A2337}">
      <dgm:prSet phldrT="[Text]"/>
      <dgm:spPr/>
      <dgm:t>
        <a:bodyPr/>
        <a:lstStyle/>
        <a:p>
          <a:r>
            <a:rPr lang="en-US" altLang="zh-CN" dirty="0"/>
            <a:t>DDOS</a:t>
          </a:r>
          <a:endParaRPr lang="zh-CN" altLang="en-US" dirty="0"/>
        </a:p>
      </dgm:t>
    </dgm:pt>
    <dgm:pt modelId="{5F669062-8EE9-4286-BF32-72A21ABAF7CF}" type="parTrans" cxnId="{E23EFB01-1048-44C0-B1B2-750853FBB8D9}">
      <dgm:prSet/>
      <dgm:spPr/>
      <dgm:t>
        <a:bodyPr/>
        <a:lstStyle/>
        <a:p>
          <a:endParaRPr lang="zh-CN" altLang="en-US"/>
        </a:p>
      </dgm:t>
    </dgm:pt>
    <dgm:pt modelId="{2396E1F6-E093-458E-A87D-EF943C8C86D9}" type="sibTrans" cxnId="{E23EFB01-1048-44C0-B1B2-750853FBB8D9}">
      <dgm:prSet/>
      <dgm:spPr/>
      <dgm:t>
        <a:bodyPr/>
        <a:lstStyle/>
        <a:p>
          <a:endParaRPr lang="zh-CN" altLang="en-US"/>
        </a:p>
      </dgm:t>
    </dgm:pt>
    <dgm:pt modelId="{F06D598C-5199-44CB-9306-AD41A6778FCF}">
      <dgm:prSet phldrT="[Text]"/>
      <dgm:spPr/>
      <dgm:t>
        <a:bodyPr/>
        <a:lstStyle/>
        <a:p>
          <a:r>
            <a:rPr lang="zh-CN" altLang="en-US" dirty="0"/>
            <a:t>社会工程攻击</a:t>
          </a:r>
        </a:p>
      </dgm:t>
    </dgm:pt>
    <dgm:pt modelId="{1C3DDA4D-EA2F-4C22-8A64-E32FE01BB367}" type="parTrans" cxnId="{36E89939-F11F-482A-9B5C-8E2267440E00}">
      <dgm:prSet/>
      <dgm:spPr/>
      <dgm:t>
        <a:bodyPr/>
        <a:lstStyle/>
        <a:p>
          <a:endParaRPr lang="zh-CN" altLang="en-US"/>
        </a:p>
      </dgm:t>
    </dgm:pt>
    <dgm:pt modelId="{496926DD-0629-472C-92D8-4E79A7AF467D}" type="sibTrans" cxnId="{36E89939-F11F-482A-9B5C-8E2267440E00}">
      <dgm:prSet/>
      <dgm:spPr/>
      <dgm:t>
        <a:bodyPr/>
        <a:lstStyle/>
        <a:p>
          <a:endParaRPr lang="zh-CN" altLang="en-US"/>
        </a:p>
      </dgm:t>
    </dgm:pt>
    <dgm:pt modelId="{A0FFF9CA-F57E-40C4-9898-ADC6E6A4AC86}">
      <dgm:prSet phldrT="[Text]"/>
      <dgm:spPr/>
      <dgm:t>
        <a:bodyPr/>
        <a:lstStyle/>
        <a:p>
          <a:r>
            <a:rPr lang="zh-CN" altLang="en-US" dirty="0"/>
            <a:t>数据泄露</a:t>
          </a:r>
        </a:p>
      </dgm:t>
    </dgm:pt>
    <dgm:pt modelId="{A00FA4D1-6FEC-423C-A04F-1919FB2EA61A}" type="parTrans" cxnId="{EA0F6261-82D6-4AF4-A163-0952066F6BBE}">
      <dgm:prSet/>
      <dgm:spPr/>
      <dgm:t>
        <a:bodyPr/>
        <a:lstStyle/>
        <a:p>
          <a:endParaRPr lang="zh-CN" altLang="en-US"/>
        </a:p>
      </dgm:t>
    </dgm:pt>
    <dgm:pt modelId="{45DB314E-3304-4375-BDF1-C60CBECAD6A7}" type="sibTrans" cxnId="{EA0F6261-82D6-4AF4-A163-0952066F6BBE}">
      <dgm:prSet/>
      <dgm:spPr/>
      <dgm:t>
        <a:bodyPr/>
        <a:lstStyle/>
        <a:p>
          <a:endParaRPr lang="zh-CN" altLang="en-US"/>
        </a:p>
      </dgm:t>
    </dgm:pt>
    <dgm:pt modelId="{9DD576A0-2962-4DEC-9125-B010E701F497}">
      <dgm:prSet phldrT="[Text]"/>
      <dgm:spPr/>
      <dgm:t>
        <a:bodyPr/>
        <a:lstStyle/>
        <a:p>
          <a:r>
            <a:rPr lang="zh-CN" altLang="en-US" dirty="0"/>
            <a:t>设备丢失</a:t>
          </a:r>
        </a:p>
      </dgm:t>
    </dgm:pt>
    <dgm:pt modelId="{8D9C4AE5-FCA3-47FE-9C03-6838EE177C33}" type="parTrans" cxnId="{89B00795-53A0-4C81-B294-7FA2B512D932}">
      <dgm:prSet/>
      <dgm:spPr/>
      <dgm:t>
        <a:bodyPr/>
        <a:lstStyle/>
        <a:p>
          <a:endParaRPr lang="zh-CN" altLang="en-US"/>
        </a:p>
      </dgm:t>
    </dgm:pt>
    <dgm:pt modelId="{F70D04CF-F9C9-4728-9FC0-A14C8C91998A}" type="sibTrans" cxnId="{89B00795-53A0-4C81-B294-7FA2B512D932}">
      <dgm:prSet/>
      <dgm:spPr/>
      <dgm:t>
        <a:bodyPr/>
        <a:lstStyle/>
        <a:p>
          <a:endParaRPr lang="zh-CN" altLang="en-US"/>
        </a:p>
      </dgm:t>
    </dgm:pt>
    <dgm:pt modelId="{AA8C60E4-A63A-4E8E-93DF-2F32C0926C02}">
      <dgm:prSet phldrT="[Text]"/>
      <dgm:spPr/>
      <dgm:t>
        <a:bodyPr/>
        <a:lstStyle/>
        <a:p>
          <a:r>
            <a:rPr lang="zh-CN" altLang="en-US" dirty="0"/>
            <a:t>中间人攻击</a:t>
          </a:r>
        </a:p>
      </dgm:t>
    </dgm:pt>
    <dgm:pt modelId="{AFEB3A9E-7318-4CFD-BCB0-9757E7DA7A1D}" type="parTrans" cxnId="{76C684C6-2D96-4836-BAA3-1E58E27442BB}">
      <dgm:prSet/>
      <dgm:spPr/>
      <dgm:t>
        <a:bodyPr/>
        <a:lstStyle/>
        <a:p>
          <a:endParaRPr lang="zh-CN" altLang="en-US"/>
        </a:p>
      </dgm:t>
    </dgm:pt>
    <dgm:pt modelId="{CD72C3B2-9001-4076-848C-636A5EBB8EF9}" type="sibTrans" cxnId="{76C684C6-2D96-4836-BAA3-1E58E27442BB}">
      <dgm:prSet/>
      <dgm:spPr/>
      <dgm:t>
        <a:bodyPr/>
        <a:lstStyle/>
        <a:p>
          <a:endParaRPr lang="zh-CN" altLang="en-US"/>
        </a:p>
      </dgm:t>
    </dgm:pt>
    <dgm:pt modelId="{8408FBAE-9F68-4B7D-B040-69EDD64C4735}">
      <dgm:prSet phldrT="[Text]"/>
      <dgm:spPr/>
      <dgm:t>
        <a:bodyPr/>
        <a:lstStyle/>
        <a:p>
          <a:r>
            <a:rPr lang="zh-CN" altLang="en-US" dirty="0"/>
            <a:t>暴力破解</a:t>
          </a:r>
        </a:p>
      </dgm:t>
    </dgm:pt>
    <dgm:pt modelId="{A89716B2-A228-4CD0-8532-444E7FCCD5FF}" type="parTrans" cxnId="{D41BB5C4-0C95-4554-BD60-514B00EF2E3F}">
      <dgm:prSet/>
      <dgm:spPr/>
      <dgm:t>
        <a:bodyPr/>
        <a:lstStyle/>
        <a:p>
          <a:endParaRPr lang="zh-CN" altLang="en-US"/>
        </a:p>
      </dgm:t>
    </dgm:pt>
    <dgm:pt modelId="{C6154C23-33C2-4418-99C8-EDB2AF39158B}" type="sibTrans" cxnId="{D41BB5C4-0C95-4554-BD60-514B00EF2E3F}">
      <dgm:prSet/>
      <dgm:spPr/>
      <dgm:t>
        <a:bodyPr/>
        <a:lstStyle/>
        <a:p>
          <a:endParaRPr lang="zh-CN" altLang="en-US"/>
        </a:p>
      </dgm:t>
    </dgm:pt>
    <dgm:pt modelId="{DF8F6F73-1AFC-4B9C-8672-03C3E22F96B1}">
      <dgm:prSet phldrT="[Text]"/>
      <dgm:spPr/>
      <dgm:t>
        <a:bodyPr/>
        <a:lstStyle/>
        <a:p>
          <a:r>
            <a:rPr lang="en-US" altLang="zh-CN" dirty="0"/>
            <a:t>APT</a:t>
          </a:r>
          <a:endParaRPr lang="zh-CN" altLang="en-US" dirty="0"/>
        </a:p>
      </dgm:t>
    </dgm:pt>
    <dgm:pt modelId="{A65FD9CB-C4A0-4084-A3E6-463D4D64EEA8}" type="parTrans" cxnId="{734DBDFE-7712-4D19-B646-AEDDE82D8FE5}">
      <dgm:prSet/>
      <dgm:spPr/>
      <dgm:t>
        <a:bodyPr/>
        <a:lstStyle/>
        <a:p>
          <a:endParaRPr lang="zh-CN" altLang="en-US"/>
        </a:p>
      </dgm:t>
    </dgm:pt>
    <dgm:pt modelId="{0C2B778B-5A4C-44AB-AA25-AE80582ED103}" type="sibTrans" cxnId="{734DBDFE-7712-4D19-B646-AEDDE82D8FE5}">
      <dgm:prSet/>
      <dgm:spPr/>
      <dgm:t>
        <a:bodyPr/>
        <a:lstStyle/>
        <a:p>
          <a:endParaRPr lang="zh-CN" altLang="en-US"/>
        </a:p>
      </dgm:t>
    </dgm:pt>
    <dgm:pt modelId="{CB9B93F2-235A-48A2-9B95-89368FEF6FA6}" type="pres">
      <dgm:prSet presAssocID="{EAA2CABE-3BF7-4EAB-9FEE-2BD0ABA2ADDB}" presName="Name0" presStyleCnt="0">
        <dgm:presLayoutVars>
          <dgm:dir/>
          <dgm:animLvl val="lvl"/>
          <dgm:resizeHandles val="exact"/>
        </dgm:presLayoutVars>
      </dgm:prSet>
      <dgm:spPr/>
    </dgm:pt>
    <dgm:pt modelId="{47BF82B5-7AF3-4844-B191-B8C5597805A3}" type="pres">
      <dgm:prSet presAssocID="{E2A157AD-9BFE-428B-B8F2-EF5764044261}" presName="vertFlow" presStyleCnt="0"/>
      <dgm:spPr/>
    </dgm:pt>
    <dgm:pt modelId="{0148EF2A-A8B3-49D9-895B-CD098ECFC7E6}" type="pres">
      <dgm:prSet presAssocID="{E2A157AD-9BFE-428B-B8F2-EF5764044261}" presName="header" presStyleLbl="node1" presStyleIdx="0" presStyleCnt="3"/>
      <dgm:spPr/>
    </dgm:pt>
    <dgm:pt modelId="{87F5BE73-F868-48DC-B8DA-A64D900F7A49}" type="pres">
      <dgm:prSet presAssocID="{A89716B2-A228-4CD0-8532-444E7FCCD5FF}" presName="parTrans" presStyleLbl="sibTrans2D1" presStyleIdx="0" presStyleCnt="15"/>
      <dgm:spPr/>
    </dgm:pt>
    <dgm:pt modelId="{7FE8C546-8CAC-4BFD-A89D-BFBCA024BB25}" type="pres">
      <dgm:prSet presAssocID="{8408FBAE-9F68-4B7D-B040-69EDD64C4735}" presName="child" presStyleLbl="alignAccFollowNode1" presStyleIdx="0" presStyleCnt="15">
        <dgm:presLayoutVars>
          <dgm:chMax val="0"/>
          <dgm:bulletEnabled val="1"/>
        </dgm:presLayoutVars>
      </dgm:prSet>
      <dgm:spPr/>
    </dgm:pt>
    <dgm:pt modelId="{7D060670-B8D9-40F7-B676-2657EF54CCA8}" type="pres">
      <dgm:prSet presAssocID="{C6154C23-33C2-4418-99C8-EDB2AF39158B}" presName="sibTrans" presStyleLbl="sibTrans2D1" presStyleIdx="1" presStyleCnt="15"/>
      <dgm:spPr/>
    </dgm:pt>
    <dgm:pt modelId="{470879F7-62AD-4F80-AB76-B5487A27DD3F}" type="pres">
      <dgm:prSet presAssocID="{399C667C-338F-4D52-8515-323DC2BE36EF}" presName="child" presStyleLbl="alignAccFollowNode1" presStyleIdx="1" presStyleCnt="15">
        <dgm:presLayoutVars>
          <dgm:chMax val="0"/>
          <dgm:bulletEnabled val="1"/>
        </dgm:presLayoutVars>
      </dgm:prSet>
      <dgm:spPr/>
    </dgm:pt>
    <dgm:pt modelId="{6D6486CB-69D2-4A87-95E8-12FAD182C16E}" type="pres">
      <dgm:prSet presAssocID="{E56D727F-B8C3-45E7-A3A7-EA176F43C8F8}" presName="sibTrans" presStyleLbl="sibTrans2D1" presStyleIdx="2" presStyleCnt="15"/>
      <dgm:spPr/>
    </dgm:pt>
    <dgm:pt modelId="{D4F5BBE7-4D60-4647-94AA-BFFDD3FC8641}" type="pres">
      <dgm:prSet presAssocID="{8004BAF6-989E-4BFE-AD69-43DB6C3D9AD5}" presName="child" presStyleLbl="alignAccFollowNode1" presStyleIdx="2" presStyleCnt="15">
        <dgm:presLayoutVars>
          <dgm:chMax val="0"/>
          <dgm:bulletEnabled val="1"/>
        </dgm:presLayoutVars>
      </dgm:prSet>
      <dgm:spPr/>
    </dgm:pt>
    <dgm:pt modelId="{A266D7F4-2B0C-4757-917F-FB55FAF39FC8}" type="pres">
      <dgm:prSet presAssocID="{D2DF410E-98EF-45EF-85EE-7A586E169F30}" presName="sibTrans" presStyleLbl="sibTrans2D1" presStyleIdx="3" presStyleCnt="15"/>
      <dgm:spPr/>
    </dgm:pt>
    <dgm:pt modelId="{14EF3D61-B1FC-4320-8757-5F576CA2B21B}" type="pres">
      <dgm:prSet presAssocID="{F8468D15-E9EB-4BF7-B564-44BE18C3A92E}" presName="child" presStyleLbl="alignAccFollowNode1" presStyleIdx="3" presStyleCnt="15">
        <dgm:presLayoutVars>
          <dgm:chMax val="0"/>
          <dgm:bulletEnabled val="1"/>
        </dgm:presLayoutVars>
      </dgm:prSet>
      <dgm:spPr/>
    </dgm:pt>
    <dgm:pt modelId="{16FD6B19-71A4-4B7A-B928-C0A3CBB844C7}" type="pres">
      <dgm:prSet presAssocID="{551A54D6-1545-4E45-935C-46BBD6DBED5B}" presName="sibTrans" presStyleLbl="sibTrans2D1" presStyleIdx="4" presStyleCnt="15"/>
      <dgm:spPr/>
    </dgm:pt>
    <dgm:pt modelId="{77D72247-8848-4B80-8470-B0D62FC3B717}" type="pres">
      <dgm:prSet presAssocID="{5C230AE5-8258-4476-892F-F6432511D219}" presName="child" presStyleLbl="alignAccFollowNode1" presStyleIdx="4" presStyleCnt="15">
        <dgm:presLayoutVars>
          <dgm:chMax val="0"/>
          <dgm:bulletEnabled val="1"/>
        </dgm:presLayoutVars>
      </dgm:prSet>
      <dgm:spPr/>
    </dgm:pt>
    <dgm:pt modelId="{37D7E25D-5F43-4C6E-9519-AB38F36A1022}" type="pres">
      <dgm:prSet presAssocID="{83639D3D-88AA-4868-A039-F29577194886}" presName="sibTrans" presStyleLbl="sibTrans2D1" presStyleIdx="5" presStyleCnt="15"/>
      <dgm:spPr/>
    </dgm:pt>
    <dgm:pt modelId="{194CF516-5DC8-4BC7-98C8-3D4D3FCE40EC}" type="pres">
      <dgm:prSet presAssocID="{9DD576A0-2962-4DEC-9125-B010E701F497}" presName="child" presStyleLbl="alignAccFollowNode1" presStyleIdx="5" presStyleCnt="15">
        <dgm:presLayoutVars>
          <dgm:chMax val="0"/>
          <dgm:bulletEnabled val="1"/>
        </dgm:presLayoutVars>
      </dgm:prSet>
      <dgm:spPr/>
    </dgm:pt>
    <dgm:pt modelId="{F5AC7815-69D9-44E9-AC0B-48B8D6335FAB}" type="pres">
      <dgm:prSet presAssocID="{E2A157AD-9BFE-428B-B8F2-EF5764044261}" presName="hSp" presStyleCnt="0"/>
      <dgm:spPr/>
    </dgm:pt>
    <dgm:pt modelId="{EA6826C1-38F8-48D1-A74A-A65A33527CA8}" type="pres">
      <dgm:prSet presAssocID="{9E557D43-4420-4A90-87C9-FF9C85B89FF2}" presName="vertFlow" presStyleCnt="0"/>
      <dgm:spPr/>
    </dgm:pt>
    <dgm:pt modelId="{3EC0650E-54DB-455D-BA75-F50731E72894}" type="pres">
      <dgm:prSet presAssocID="{9E557D43-4420-4A90-87C9-FF9C85B89FF2}" presName="header" presStyleLbl="node1" presStyleIdx="1" presStyleCnt="3"/>
      <dgm:spPr/>
    </dgm:pt>
    <dgm:pt modelId="{D9C5A431-1C17-4B55-905D-E20CBCA8C97A}" type="pres">
      <dgm:prSet presAssocID="{0DDADD8F-5D97-4CDE-B6B0-4703FB729AC0}" presName="parTrans" presStyleLbl="sibTrans2D1" presStyleIdx="6" presStyleCnt="15"/>
      <dgm:spPr/>
    </dgm:pt>
    <dgm:pt modelId="{1E1B16EF-5301-419E-9593-98CFC2A74971}" type="pres">
      <dgm:prSet presAssocID="{4272FF7D-356A-4E01-91F9-90A3EAB9D277}" presName="child" presStyleLbl="alignAccFollowNode1" presStyleIdx="6" presStyleCnt="15">
        <dgm:presLayoutVars>
          <dgm:chMax val="0"/>
          <dgm:bulletEnabled val="1"/>
        </dgm:presLayoutVars>
      </dgm:prSet>
      <dgm:spPr/>
    </dgm:pt>
    <dgm:pt modelId="{39DBEC78-ADA4-4A80-B118-D7FDF478A922}" type="pres">
      <dgm:prSet presAssocID="{04E6E4E2-8FB5-4A18-86D6-4D055381FFA9}" presName="sibTrans" presStyleLbl="sibTrans2D1" presStyleIdx="7" presStyleCnt="15"/>
      <dgm:spPr/>
    </dgm:pt>
    <dgm:pt modelId="{0A90A929-3E8F-4DBA-AF2D-D7EE4D5662AB}" type="pres">
      <dgm:prSet presAssocID="{AA8C60E4-A63A-4E8E-93DF-2F32C0926C02}" presName="child" presStyleLbl="alignAccFollowNode1" presStyleIdx="7" presStyleCnt="15">
        <dgm:presLayoutVars>
          <dgm:chMax val="0"/>
          <dgm:bulletEnabled val="1"/>
        </dgm:presLayoutVars>
      </dgm:prSet>
      <dgm:spPr/>
    </dgm:pt>
    <dgm:pt modelId="{B4413766-1446-4DDB-B75E-0E3358653FC4}" type="pres">
      <dgm:prSet presAssocID="{CD72C3B2-9001-4076-848C-636A5EBB8EF9}" presName="sibTrans" presStyleLbl="sibTrans2D1" presStyleIdx="8" presStyleCnt="15"/>
      <dgm:spPr/>
    </dgm:pt>
    <dgm:pt modelId="{7D049E66-133B-4DFE-8991-4C93F2C8202E}" type="pres">
      <dgm:prSet presAssocID="{033E9F54-6BA6-4159-8F55-CC2F33B6CE57}" presName="child" presStyleLbl="alignAccFollowNode1" presStyleIdx="8" presStyleCnt="15">
        <dgm:presLayoutVars>
          <dgm:chMax val="0"/>
          <dgm:bulletEnabled val="1"/>
        </dgm:presLayoutVars>
      </dgm:prSet>
      <dgm:spPr/>
    </dgm:pt>
    <dgm:pt modelId="{1003E2E9-74C1-47A2-88E3-8783B5A7061A}" type="pres">
      <dgm:prSet presAssocID="{358E9FFF-7C57-4169-8C4B-07918A12009D}" presName="sibTrans" presStyleLbl="sibTrans2D1" presStyleIdx="9" presStyleCnt="15"/>
      <dgm:spPr/>
    </dgm:pt>
    <dgm:pt modelId="{2DF7F1DD-24EC-4213-A7DB-FCB6F779C5C1}" type="pres">
      <dgm:prSet presAssocID="{51FC0A66-406D-445D-84A6-0AF3765FF215}" presName="child" presStyleLbl="alignAccFollowNode1" presStyleIdx="9" presStyleCnt="15">
        <dgm:presLayoutVars>
          <dgm:chMax val="0"/>
          <dgm:bulletEnabled val="1"/>
        </dgm:presLayoutVars>
      </dgm:prSet>
      <dgm:spPr/>
    </dgm:pt>
    <dgm:pt modelId="{278BE823-392B-4C52-AF4C-15DF2947F761}" type="pres">
      <dgm:prSet presAssocID="{48103AC3-12CA-4030-958A-8B459D6CE206}" presName="sibTrans" presStyleLbl="sibTrans2D1" presStyleIdx="10" presStyleCnt="15"/>
      <dgm:spPr/>
    </dgm:pt>
    <dgm:pt modelId="{78806B68-1FDB-47F3-98D2-D5976C11F2D4}" type="pres">
      <dgm:prSet presAssocID="{8C892D4D-E45A-47DB-AE6D-18D5CC737C99}" presName="child" presStyleLbl="alignAccFollowNode1" presStyleIdx="10" presStyleCnt="15">
        <dgm:presLayoutVars>
          <dgm:chMax val="0"/>
          <dgm:bulletEnabled val="1"/>
        </dgm:presLayoutVars>
      </dgm:prSet>
      <dgm:spPr/>
    </dgm:pt>
    <dgm:pt modelId="{1CF40DD1-C113-4986-BB11-F5A7CBAFCF48}" type="pres">
      <dgm:prSet presAssocID="{9E557D43-4420-4A90-87C9-FF9C85B89FF2}" presName="hSp" presStyleCnt="0"/>
      <dgm:spPr/>
    </dgm:pt>
    <dgm:pt modelId="{87A4A275-ECF2-46BE-9C66-B1CB6B288019}" type="pres">
      <dgm:prSet presAssocID="{113940B2-4C2D-4CC3-9D0F-721E9E0562F4}" presName="vertFlow" presStyleCnt="0"/>
      <dgm:spPr/>
    </dgm:pt>
    <dgm:pt modelId="{6C77C36B-7549-4513-B349-1D616F03A6E5}" type="pres">
      <dgm:prSet presAssocID="{113940B2-4C2D-4CC3-9D0F-721E9E0562F4}" presName="header" presStyleLbl="node1" presStyleIdx="2" presStyleCnt="3" custLinFactNeighborX="865"/>
      <dgm:spPr/>
    </dgm:pt>
    <dgm:pt modelId="{F372CD83-7AC8-45AF-88E1-870DBF7C5385}" type="pres">
      <dgm:prSet presAssocID="{A00FA4D1-6FEC-423C-A04F-1919FB2EA61A}" presName="parTrans" presStyleLbl="sibTrans2D1" presStyleIdx="11" presStyleCnt="15"/>
      <dgm:spPr/>
    </dgm:pt>
    <dgm:pt modelId="{4577824B-71AF-4675-9F62-A1D655B3363A}" type="pres">
      <dgm:prSet presAssocID="{A0FFF9CA-F57E-40C4-9898-ADC6E6A4AC86}" presName="child" presStyleLbl="alignAccFollowNode1" presStyleIdx="11" presStyleCnt="15">
        <dgm:presLayoutVars>
          <dgm:chMax val="0"/>
          <dgm:bulletEnabled val="1"/>
        </dgm:presLayoutVars>
      </dgm:prSet>
      <dgm:spPr/>
    </dgm:pt>
    <dgm:pt modelId="{CF95FACF-DB51-4F99-A347-8DC1C477E629}" type="pres">
      <dgm:prSet presAssocID="{45DB314E-3304-4375-BDF1-C60CBECAD6A7}" presName="sibTrans" presStyleLbl="sibTrans2D1" presStyleIdx="12" presStyleCnt="15"/>
      <dgm:spPr/>
    </dgm:pt>
    <dgm:pt modelId="{400E166B-B0DB-4B49-B6C1-035DE02BFE99}" type="pres">
      <dgm:prSet presAssocID="{6CD81ADB-1372-48D4-ADBE-F587334A2337}" presName="child" presStyleLbl="alignAccFollowNode1" presStyleIdx="12" presStyleCnt="15">
        <dgm:presLayoutVars>
          <dgm:chMax val="0"/>
          <dgm:bulletEnabled val="1"/>
        </dgm:presLayoutVars>
      </dgm:prSet>
      <dgm:spPr/>
    </dgm:pt>
    <dgm:pt modelId="{94D6D4B2-8DFE-4B3F-8A76-6A237DB169B5}" type="pres">
      <dgm:prSet presAssocID="{2396E1F6-E093-458E-A87D-EF943C8C86D9}" presName="sibTrans" presStyleLbl="sibTrans2D1" presStyleIdx="13" presStyleCnt="15"/>
      <dgm:spPr/>
    </dgm:pt>
    <dgm:pt modelId="{BAC2C699-AC8B-452F-92A3-046C124200CA}" type="pres">
      <dgm:prSet presAssocID="{F06D598C-5199-44CB-9306-AD41A6778FCF}" presName="child" presStyleLbl="alignAccFollowNode1" presStyleIdx="13" presStyleCnt="15">
        <dgm:presLayoutVars>
          <dgm:chMax val="0"/>
          <dgm:bulletEnabled val="1"/>
        </dgm:presLayoutVars>
      </dgm:prSet>
      <dgm:spPr/>
    </dgm:pt>
    <dgm:pt modelId="{F577DA24-2089-4205-A752-DA14544CBD05}" type="pres">
      <dgm:prSet presAssocID="{496926DD-0629-472C-92D8-4E79A7AF467D}" presName="sibTrans" presStyleLbl="sibTrans2D1" presStyleIdx="14" presStyleCnt="15"/>
      <dgm:spPr/>
    </dgm:pt>
    <dgm:pt modelId="{BB80C21A-4DC3-4F5F-81AF-1F3280832908}" type="pres">
      <dgm:prSet presAssocID="{DF8F6F73-1AFC-4B9C-8672-03C3E22F96B1}" presName="child" presStyleLbl="alignAccFollowNode1" presStyleIdx="14" presStyleCnt="15">
        <dgm:presLayoutVars>
          <dgm:chMax val="0"/>
          <dgm:bulletEnabled val="1"/>
        </dgm:presLayoutVars>
      </dgm:prSet>
      <dgm:spPr/>
    </dgm:pt>
  </dgm:ptLst>
  <dgm:cxnLst>
    <dgm:cxn modelId="{DEAC4C01-6C2C-4D3D-97B5-5573A1671F69}" type="presOf" srcId="{48103AC3-12CA-4030-958A-8B459D6CE206}" destId="{278BE823-392B-4C52-AF4C-15DF2947F761}" srcOrd="0" destOrd="0" presId="urn:microsoft.com/office/officeart/2005/8/layout/lProcess1"/>
    <dgm:cxn modelId="{E23EFB01-1048-44C0-B1B2-750853FBB8D9}" srcId="{113940B2-4C2D-4CC3-9D0F-721E9E0562F4}" destId="{6CD81ADB-1372-48D4-ADBE-F587334A2337}" srcOrd="1" destOrd="0" parTransId="{5F669062-8EE9-4286-BF32-72A21ABAF7CF}" sibTransId="{2396E1F6-E093-458E-A87D-EF943C8C86D9}"/>
    <dgm:cxn modelId="{3862F402-3449-4B40-A05F-8C1E2881FDEF}" type="presOf" srcId="{45DB314E-3304-4375-BDF1-C60CBECAD6A7}" destId="{CF95FACF-DB51-4F99-A347-8DC1C477E629}" srcOrd="0" destOrd="0" presId="urn:microsoft.com/office/officeart/2005/8/layout/lProcess1"/>
    <dgm:cxn modelId="{13596B04-8CF8-4002-8177-0A76A28B3D4E}" srcId="{E2A157AD-9BFE-428B-B8F2-EF5764044261}" destId="{5C230AE5-8258-4476-892F-F6432511D219}" srcOrd="4" destOrd="0" parTransId="{510FCA8B-793F-4CE0-89AC-B2896AA1CE7D}" sibTransId="{83639D3D-88AA-4868-A039-F29577194886}"/>
    <dgm:cxn modelId="{01EBE305-D591-482D-ACE9-A278F3F8A2FC}" type="presOf" srcId="{496926DD-0629-472C-92D8-4E79A7AF467D}" destId="{F577DA24-2089-4205-A752-DA14544CBD05}" srcOrd="0" destOrd="0" presId="urn:microsoft.com/office/officeart/2005/8/layout/lProcess1"/>
    <dgm:cxn modelId="{91E7F40F-1D60-49D3-B805-E7962AEA5C71}" srcId="{E2A157AD-9BFE-428B-B8F2-EF5764044261}" destId="{8004BAF6-989E-4BFE-AD69-43DB6C3D9AD5}" srcOrd="2" destOrd="0" parTransId="{960F065A-1555-46BE-9E07-0930D443E8E4}" sibTransId="{D2DF410E-98EF-45EF-85EE-7A586E169F30}"/>
    <dgm:cxn modelId="{086C2310-0A44-46BF-BD26-20BAE4E422C7}" type="presOf" srcId="{9E557D43-4420-4A90-87C9-FF9C85B89FF2}" destId="{3EC0650E-54DB-455D-BA75-F50731E72894}" srcOrd="0" destOrd="0" presId="urn:microsoft.com/office/officeart/2005/8/layout/lProcess1"/>
    <dgm:cxn modelId="{CDA9A010-324B-4916-A7A1-BFA5FF228984}" type="presOf" srcId="{2396E1F6-E093-458E-A87D-EF943C8C86D9}" destId="{94D6D4B2-8DFE-4B3F-8A76-6A237DB169B5}" srcOrd="0" destOrd="0" presId="urn:microsoft.com/office/officeart/2005/8/layout/lProcess1"/>
    <dgm:cxn modelId="{1109AB13-8837-4ECF-89A5-AF2D61AA5255}" type="presOf" srcId="{0DDADD8F-5D97-4CDE-B6B0-4703FB729AC0}" destId="{D9C5A431-1C17-4B55-905D-E20CBCA8C97A}" srcOrd="0" destOrd="0" presId="urn:microsoft.com/office/officeart/2005/8/layout/lProcess1"/>
    <dgm:cxn modelId="{3318B915-7AE4-4BA2-93A2-ABD85CB0D0A8}" type="presOf" srcId="{8408FBAE-9F68-4B7D-B040-69EDD64C4735}" destId="{7FE8C546-8CAC-4BFD-A89D-BFBCA024BB25}" srcOrd="0" destOrd="0" presId="urn:microsoft.com/office/officeart/2005/8/layout/lProcess1"/>
    <dgm:cxn modelId="{EF0ECE16-8A52-4FD4-BA32-325F364B391E}" type="presOf" srcId="{83639D3D-88AA-4868-A039-F29577194886}" destId="{37D7E25D-5F43-4C6E-9519-AB38F36A1022}" srcOrd="0" destOrd="0" presId="urn:microsoft.com/office/officeart/2005/8/layout/lProcess1"/>
    <dgm:cxn modelId="{B9DCEF16-1166-4216-B63D-F513FA405CF5}" type="presOf" srcId="{8C892D4D-E45A-47DB-AE6D-18D5CC737C99}" destId="{78806B68-1FDB-47F3-98D2-D5976C11F2D4}" srcOrd="0" destOrd="0" presId="urn:microsoft.com/office/officeart/2005/8/layout/lProcess1"/>
    <dgm:cxn modelId="{FA42E21A-E87D-4891-A38D-0F089D5218F6}" srcId="{EAA2CABE-3BF7-4EAB-9FEE-2BD0ABA2ADDB}" destId="{9E557D43-4420-4A90-87C9-FF9C85B89FF2}" srcOrd="1" destOrd="0" parTransId="{2FEBF0EF-1D77-4293-8128-4CBB251783F7}" sibTransId="{4272D17D-AC34-466D-9608-C4455B706E8C}"/>
    <dgm:cxn modelId="{A84AE81B-0F2B-4296-88C2-577373AABF8D}" type="presOf" srcId="{CD72C3B2-9001-4076-848C-636A5EBB8EF9}" destId="{B4413766-1446-4DDB-B75E-0E3358653FC4}" srcOrd="0" destOrd="0" presId="urn:microsoft.com/office/officeart/2005/8/layout/lProcess1"/>
    <dgm:cxn modelId="{EEE98C21-C3CE-4F02-AF7D-48C40D644C3B}" type="presOf" srcId="{51FC0A66-406D-445D-84A6-0AF3765FF215}" destId="{2DF7F1DD-24EC-4213-A7DB-FCB6F779C5C1}" srcOrd="0" destOrd="0" presId="urn:microsoft.com/office/officeart/2005/8/layout/lProcess1"/>
    <dgm:cxn modelId="{015D632D-93C8-4AA0-830C-AC3F034AC145}" type="presOf" srcId="{9DD576A0-2962-4DEC-9125-B010E701F497}" destId="{194CF516-5DC8-4BC7-98C8-3D4D3FCE40EC}" srcOrd="0" destOrd="0" presId="urn:microsoft.com/office/officeart/2005/8/layout/lProcess1"/>
    <dgm:cxn modelId="{2E68652F-E135-4ACE-8CB5-38BE2FF150B4}" type="presOf" srcId="{8004BAF6-989E-4BFE-AD69-43DB6C3D9AD5}" destId="{D4F5BBE7-4D60-4647-94AA-BFFDD3FC8641}" srcOrd="0" destOrd="0" presId="urn:microsoft.com/office/officeart/2005/8/layout/lProcess1"/>
    <dgm:cxn modelId="{429B2937-7A48-4A4C-BB35-C500CBAED54D}" type="presOf" srcId="{AA8C60E4-A63A-4E8E-93DF-2F32C0926C02}" destId="{0A90A929-3E8F-4DBA-AF2D-D7EE4D5662AB}" srcOrd="0" destOrd="0" presId="urn:microsoft.com/office/officeart/2005/8/layout/lProcess1"/>
    <dgm:cxn modelId="{36E89939-F11F-482A-9B5C-8E2267440E00}" srcId="{113940B2-4C2D-4CC3-9D0F-721E9E0562F4}" destId="{F06D598C-5199-44CB-9306-AD41A6778FCF}" srcOrd="2" destOrd="0" parTransId="{1C3DDA4D-EA2F-4C22-8A64-E32FE01BB367}" sibTransId="{496926DD-0629-472C-92D8-4E79A7AF467D}"/>
    <dgm:cxn modelId="{8FA8D73D-A5AA-41F3-B9D9-99894A7BC4E4}" type="presOf" srcId="{EAA2CABE-3BF7-4EAB-9FEE-2BD0ABA2ADDB}" destId="{CB9B93F2-235A-48A2-9B95-89368FEF6FA6}" srcOrd="0" destOrd="0" presId="urn:microsoft.com/office/officeart/2005/8/layout/lProcess1"/>
    <dgm:cxn modelId="{EA0F6261-82D6-4AF4-A163-0952066F6BBE}" srcId="{113940B2-4C2D-4CC3-9D0F-721E9E0562F4}" destId="{A0FFF9CA-F57E-40C4-9898-ADC6E6A4AC86}" srcOrd="0" destOrd="0" parTransId="{A00FA4D1-6FEC-423C-A04F-1919FB2EA61A}" sibTransId="{45DB314E-3304-4375-BDF1-C60CBECAD6A7}"/>
    <dgm:cxn modelId="{AB2F2D63-410A-4442-A927-6ECDFCA451A6}" srcId="{E2A157AD-9BFE-428B-B8F2-EF5764044261}" destId="{399C667C-338F-4D52-8515-323DC2BE36EF}" srcOrd="1" destOrd="0" parTransId="{C3782C26-0848-48C8-BAF0-B66E385F9E34}" sibTransId="{E56D727F-B8C3-45E7-A3A7-EA176F43C8F8}"/>
    <dgm:cxn modelId="{64015044-06D8-43E9-86BC-73C916AC64B5}" type="presOf" srcId="{A89716B2-A228-4CD0-8532-444E7FCCD5FF}" destId="{87F5BE73-F868-48DC-B8DA-A64D900F7A49}" srcOrd="0" destOrd="0" presId="urn:microsoft.com/office/officeart/2005/8/layout/lProcess1"/>
    <dgm:cxn modelId="{75E10868-C7AC-40A9-93AD-5B6BFB54F8F9}" type="presOf" srcId="{E2A157AD-9BFE-428B-B8F2-EF5764044261}" destId="{0148EF2A-A8B3-49D9-895B-CD098ECFC7E6}" srcOrd="0" destOrd="0" presId="urn:microsoft.com/office/officeart/2005/8/layout/lProcess1"/>
    <dgm:cxn modelId="{D532EE69-DC92-4CA9-8814-C982B24DF9C5}" type="presOf" srcId="{6CD81ADB-1372-48D4-ADBE-F587334A2337}" destId="{400E166B-B0DB-4B49-B6C1-035DE02BFE99}" srcOrd="0" destOrd="0" presId="urn:microsoft.com/office/officeart/2005/8/layout/lProcess1"/>
    <dgm:cxn modelId="{86A0EA6C-7409-49FC-A1A2-688007336D0B}" type="presOf" srcId="{A00FA4D1-6FEC-423C-A04F-1919FB2EA61A}" destId="{F372CD83-7AC8-45AF-88E1-870DBF7C5385}" srcOrd="0" destOrd="0" presId="urn:microsoft.com/office/officeart/2005/8/layout/lProcess1"/>
    <dgm:cxn modelId="{9B236070-785A-494C-9493-76209DDB192D}" type="presOf" srcId="{C6154C23-33C2-4418-99C8-EDB2AF39158B}" destId="{7D060670-B8D9-40F7-B676-2657EF54CCA8}" srcOrd="0" destOrd="0" presId="urn:microsoft.com/office/officeart/2005/8/layout/lProcess1"/>
    <dgm:cxn modelId="{6E9EEA76-5AF0-4874-B6B3-9B1554C52AE1}" type="presOf" srcId="{4272FF7D-356A-4E01-91F9-90A3EAB9D277}" destId="{1E1B16EF-5301-419E-9593-98CFC2A74971}" srcOrd="0" destOrd="0" presId="urn:microsoft.com/office/officeart/2005/8/layout/lProcess1"/>
    <dgm:cxn modelId="{98B7EA76-8586-4E0D-B011-AD7578D99FBF}" type="presOf" srcId="{E56D727F-B8C3-45E7-A3A7-EA176F43C8F8}" destId="{6D6486CB-69D2-4A87-95E8-12FAD182C16E}" srcOrd="0" destOrd="0" presId="urn:microsoft.com/office/officeart/2005/8/layout/lProcess1"/>
    <dgm:cxn modelId="{5A396F78-F0A2-4AB4-AED3-54C9D7BEA7A0}" type="presOf" srcId="{399C667C-338F-4D52-8515-323DC2BE36EF}" destId="{470879F7-62AD-4F80-AB76-B5487A27DD3F}" srcOrd="0" destOrd="0" presId="urn:microsoft.com/office/officeart/2005/8/layout/lProcess1"/>
    <dgm:cxn modelId="{8D491559-AA41-4878-8A18-78A33C6F18D2}" type="presOf" srcId="{D2DF410E-98EF-45EF-85EE-7A586E169F30}" destId="{A266D7F4-2B0C-4757-917F-FB55FAF39FC8}" srcOrd="0" destOrd="0" presId="urn:microsoft.com/office/officeart/2005/8/layout/lProcess1"/>
    <dgm:cxn modelId="{37C43F7F-E662-4146-942B-6C2C40DDB800}" type="presOf" srcId="{F06D598C-5199-44CB-9306-AD41A6778FCF}" destId="{BAC2C699-AC8B-452F-92A3-046C124200CA}" srcOrd="0" destOrd="0" presId="urn:microsoft.com/office/officeart/2005/8/layout/lProcess1"/>
    <dgm:cxn modelId="{43DB1584-9EC0-41A9-BC27-2083BEE54F70}" type="presOf" srcId="{358E9FFF-7C57-4169-8C4B-07918A12009D}" destId="{1003E2E9-74C1-47A2-88E3-8783B5A7061A}" srcOrd="0" destOrd="0" presId="urn:microsoft.com/office/officeart/2005/8/layout/lProcess1"/>
    <dgm:cxn modelId="{6059CF8F-5CA4-4E17-8F58-1E1DBA80FB67}" type="presOf" srcId="{04E6E4E2-8FB5-4A18-86D6-4D055381FFA9}" destId="{39DBEC78-ADA4-4A80-B118-D7FDF478A922}" srcOrd="0" destOrd="0" presId="urn:microsoft.com/office/officeart/2005/8/layout/lProcess1"/>
    <dgm:cxn modelId="{5AE05991-3A4C-4229-B93D-F323225D2C1F}" srcId="{EAA2CABE-3BF7-4EAB-9FEE-2BD0ABA2ADDB}" destId="{113940B2-4C2D-4CC3-9D0F-721E9E0562F4}" srcOrd="2" destOrd="0" parTransId="{68001C72-BA26-4BF5-8939-0BF1F4761311}" sibTransId="{3169C27D-82B1-4895-97BC-EA0174C26F11}"/>
    <dgm:cxn modelId="{F6CD5692-0F08-456D-9FCA-36A0655E6C0B}" srcId="{9E557D43-4420-4A90-87C9-FF9C85B89FF2}" destId="{033E9F54-6BA6-4159-8F55-CC2F33B6CE57}" srcOrd="2" destOrd="0" parTransId="{F8D4CB50-A685-44D7-AB35-157AC2298C7C}" sibTransId="{358E9FFF-7C57-4169-8C4B-07918A12009D}"/>
    <dgm:cxn modelId="{89B00795-53A0-4C81-B294-7FA2B512D932}" srcId="{E2A157AD-9BFE-428B-B8F2-EF5764044261}" destId="{9DD576A0-2962-4DEC-9125-B010E701F497}" srcOrd="5" destOrd="0" parTransId="{8D9C4AE5-FCA3-47FE-9C03-6838EE177C33}" sibTransId="{F70D04CF-F9C9-4728-9FC0-A14C8C91998A}"/>
    <dgm:cxn modelId="{1736BC98-9346-4F73-B9CB-6B81CBB9BE17}" srcId="{9E557D43-4420-4A90-87C9-FF9C85B89FF2}" destId="{4272FF7D-356A-4E01-91F9-90A3EAB9D277}" srcOrd="0" destOrd="0" parTransId="{0DDADD8F-5D97-4CDE-B6B0-4703FB729AC0}" sibTransId="{04E6E4E2-8FB5-4A18-86D6-4D055381FFA9}"/>
    <dgm:cxn modelId="{5D2FDA9A-DF55-41B7-8FDE-E7B78EFFF852}" srcId="{9E557D43-4420-4A90-87C9-FF9C85B89FF2}" destId="{51FC0A66-406D-445D-84A6-0AF3765FF215}" srcOrd="3" destOrd="0" parTransId="{2467D0C2-0386-4DB1-92FD-68726EE0B9FB}" sibTransId="{48103AC3-12CA-4030-958A-8B459D6CE206}"/>
    <dgm:cxn modelId="{6363B59C-396F-4588-8D11-9B7C123FF788}" type="presOf" srcId="{113940B2-4C2D-4CC3-9D0F-721E9E0562F4}" destId="{6C77C36B-7549-4513-B349-1D616F03A6E5}" srcOrd="0" destOrd="0" presId="urn:microsoft.com/office/officeart/2005/8/layout/lProcess1"/>
    <dgm:cxn modelId="{A226D9BC-27BC-42C6-B579-3B3743F3C732}" type="presOf" srcId="{A0FFF9CA-F57E-40C4-9898-ADC6E6A4AC86}" destId="{4577824B-71AF-4675-9F62-A1D655B3363A}" srcOrd="0" destOrd="0" presId="urn:microsoft.com/office/officeart/2005/8/layout/lProcess1"/>
    <dgm:cxn modelId="{D41BB5C4-0C95-4554-BD60-514B00EF2E3F}" srcId="{E2A157AD-9BFE-428B-B8F2-EF5764044261}" destId="{8408FBAE-9F68-4B7D-B040-69EDD64C4735}" srcOrd="0" destOrd="0" parTransId="{A89716B2-A228-4CD0-8532-444E7FCCD5FF}" sibTransId="{C6154C23-33C2-4418-99C8-EDB2AF39158B}"/>
    <dgm:cxn modelId="{2776CDC4-E6FB-4395-B5DE-AB6C726C2767}" type="presOf" srcId="{F8468D15-E9EB-4BF7-B564-44BE18C3A92E}" destId="{14EF3D61-B1FC-4320-8757-5F576CA2B21B}" srcOrd="0" destOrd="0" presId="urn:microsoft.com/office/officeart/2005/8/layout/lProcess1"/>
    <dgm:cxn modelId="{A8E127C6-E05B-4A1C-89DF-E33B5FD2D21A}" type="presOf" srcId="{DF8F6F73-1AFC-4B9C-8672-03C3E22F96B1}" destId="{BB80C21A-4DC3-4F5F-81AF-1F3280832908}" srcOrd="0" destOrd="0" presId="urn:microsoft.com/office/officeart/2005/8/layout/lProcess1"/>
    <dgm:cxn modelId="{76C684C6-2D96-4836-BAA3-1E58E27442BB}" srcId="{9E557D43-4420-4A90-87C9-FF9C85B89FF2}" destId="{AA8C60E4-A63A-4E8E-93DF-2F32C0926C02}" srcOrd="1" destOrd="0" parTransId="{AFEB3A9E-7318-4CFD-BCB0-9757E7DA7A1D}" sibTransId="{CD72C3B2-9001-4076-848C-636A5EBB8EF9}"/>
    <dgm:cxn modelId="{03F61EDB-76F1-4911-8E42-C6BF6729582F}" type="presOf" srcId="{5C230AE5-8258-4476-892F-F6432511D219}" destId="{77D72247-8848-4B80-8470-B0D62FC3B717}" srcOrd="0" destOrd="0" presId="urn:microsoft.com/office/officeart/2005/8/layout/lProcess1"/>
    <dgm:cxn modelId="{43EC50E0-9D75-46D7-BC08-A6FA6F8B3F2C}" srcId="{E2A157AD-9BFE-428B-B8F2-EF5764044261}" destId="{F8468D15-E9EB-4BF7-B564-44BE18C3A92E}" srcOrd="3" destOrd="0" parTransId="{83ADDE81-9C75-42F1-AD79-3C3C2939C7E7}" sibTransId="{551A54D6-1545-4E45-935C-46BBD6DBED5B}"/>
    <dgm:cxn modelId="{F30B9BE7-C218-44B0-B910-D978CA81BBD9}" type="presOf" srcId="{551A54D6-1545-4E45-935C-46BBD6DBED5B}" destId="{16FD6B19-71A4-4B7A-B928-C0A3CBB844C7}" srcOrd="0" destOrd="0" presId="urn:microsoft.com/office/officeart/2005/8/layout/lProcess1"/>
    <dgm:cxn modelId="{A1B05CED-C030-4457-BB28-73F72F61064F}" srcId="{EAA2CABE-3BF7-4EAB-9FEE-2BD0ABA2ADDB}" destId="{E2A157AD-9BFE-428B-B8F2-EF5764044261}" srcOrd="0" destOrd="0" parTransId="{3DEB6F69-BE60-4FB1-BCBA-A9FCF773A100}" sibTransId="{5FB8FD9E-F7FA-4078-924E-D9143A29B26D}"/>
    <dgm:cxn modelId="{D52DA0F0-0B62-435E-96E3-6D4220768A38}" srcId="{9E557D43-4420-4A90-87C9-FF9C85B89FF2}" destId="{8C892D4D-E45A-47DB-AE6D-18D5CC737C99}" srcOrd="4" destOrd="0" parTransId="{6B4AC685-2336-4AC6-8A2A-C9C0191CE18F}" sibTransId="{D7E71AF7-1FB2-40F7-B344-E68CD0F2FF20}"/>
    <dgm:cxn modelId="{874C6CFD-0249-4E6A-8583-C66E71FC3113}" type="presOf" srcId="{033E9F54-6BA6-4159-8F55-CC2F33B6CE57}" destId="{7D049E66-133B-4DFE-8991-4C93F2C8202E}" srcOrd="0" destOrd="0" presId="urn:microsoft.com/office/officeart/2005/8/layout/lProcess1"/>
    <dgm:cxn modelId="{734DBDFE-7712-4D19-B646-AEDDE82D8FE5}" srcId="{113940B2-4C2D-4CC3-9D0F-721E9E0562F4}" destId="{DF8F6F73-1AFC-4B9C-8672-03C3E22F96B1}" srcOrd="3" destOrd="0" parTransId="{A65FD9CB-C4A0-4084-A3E6-463D4D64EEA8}" sibTransId="{0C2B778B-5A4C-44AB-AA25-AE80582ED103}"/>
    <dgm:cxn modelId="{0ECAF896-157E-4FAD-BF1B-13D545EF36F7}" type="presParOf" srcId="{CB9B93F2-235A-48A2-9B95-89368FEF6FA6}" destId="{47BF82B5-7AF3-4844-B191-B8C5597805A3}" srcOrd="0" destOrd="0" presId="urn:microsoft.com/office/officeart/2005/8/layout/lProcess1"/>
    <dgm:cxn modelId="{C19ECEB7-C162-4BA4-988B-F871FCE965E6}" type="presParOf" srcId="{47BF82B5-7AF3-4844-B191-B8C5597805A3}" destId="{0148EF2A-A8B3-49D9-895B-CD098ECFC7E6}" srcOrd="0" destOrd="0" presId="urn:microsoft.com/office/officeart/2005/8/layout/lProcess1"/>
    <dgm:cxn modelId="{8228F5EE-725D-4A9F-B81F-72291FC8EC1B}" type="presParOf" srcId="{47BF82B5-7AF3-4844-B191-B8C5597805A3}" destId="{87F5BE73-F868-48DC-B8DA-A64D900F7A49}" srcOrd="1" destOrd="0" presId="urn:microsoft.com/office/officeart/2005/8/layout/lProcess1"/>
    <dgm:cxn modelId="{B46F10F5-1431-4C24-B00A-6A799BB30D67}" type="presParOf" srcId="{47BF82B5-7AF3-4844-B191-B8C5597805A3}" destId="{7FE8C546-8CAC-4BFD-A89D-BFBCA024BB25}" srcOrd="2" destOrd="0" presId="urn:microsoft.com/office/officeart/2005/8/layout/lProcess1"/>
    <dgm:cxn modelId="{63554686-5766-43FD-8EB4-022CF5C7ECCF}" type="presParOf" srcId="{47BF82B5-7AF3-4844-B191-B8C5597805A3}" destId="{7D060670-B8D9-40F7-B676-2657EF54CCA8}" srcOrd="3" destOrd="0" presId="urn:microsoft.com/office/officeart/2005/8/layout/lProcess1"/>
    <dgm:cxn modelId="{78C62D97-94B8-448D-A803-C304D76C6D3B}" type="presParOf" srcId="{47BF82B5-7AF3-4844-B191-B8C5597805A3}" destId="{470879F7-62AD-4F80-AB76-B5487A27DD3F}" srcOrd="4" destOrd="0" presId="urn:microsoft.com/office/officeart/2005/8/layout/lProcess1"/>
    <dgm:cxn modelId="{27B45DD5-E664-413D-8C74-AED18814C9F3}" type="presParOf" srcId="{47BF82B5-7AF3-4844-B191-B8C5597805A3}" destId="{6D6486CB-69D2-4A87-95E8-12FAD182C16E}" srcOrd="5" destOrd="0" presId="urn:microsoft.com/office/officeart/2005/8/layout/lProcess1"/>
    <dgm:cxn modelId="{1501ECFE-1449-4BAF-ACEA-A9B1038CC4F9}" type="presParOf" srcId="{47BF82B5-7AF3-4844-B191-B8C5597805A3}" destId="{D4F5BBE7-4D60-4647-94AA-BFFDD3FC8641}" srcOrd="6" destOrd="0" presId="urn:microsoft.com/office/officeart/2005/8/layout/lProcess1"/>
    <dgm:cxn modelId="{8CC1AAF0-8C92-444B-93C6-A6307406FF7A}" type="presParOf" srcId="{47BF82B5-7AF3-4844-B191-B8C5597805A3}" destId="{A266D7F4-2B0C-4757-917F-FB55FAF39FC8}" srcOrd="7" destOrd="0" presId="urn:microsoft.com/office/officeart/2005/8/layout/lProcess1"/>
    <dgm:cxn modelId="{FCCBFE42-B531-4E05-9DFE-82E24A611698}" type="presParOf" srcId="{47BF82B5-7AF3-4844-B191-B8C5597805A3}" destId="{14EF3D61-B1FC-4320-8757-5F576CA2B21B}" srcOrd="8" destOrd="0" presId="urn:microsoft.com/office/officeart/2005/8/layout/lProcess1"/>
    <dgm:cxn modelId="{839DCC62-35D8-4D15-A833-411CA0845F48}" type="presParOf" srcId="{47BF82B5-7AF3-4844-B191-B8C5597805A3}" destId="{16FD6B19-71A4-4B7A-B928-C0A3CBB844C7}" srcOrd="9" destOrd="0" presId="urn:microsoft.com/office/officeart/2005/8/layout/lProcess1"/>
    <dgm:cxn modelId="{00F4D5CC-0136-4F6A-98F6-BC4D5C8DB0D5}" type="presParOf" srcId="{47BF82B5-7AF3-4844-B191-B8C5597805A3}" destId="{77D72247-8848-4B80-8470-B0D62FC3B717}" srcOrd="10" destOrd="0" presId="urn:microsoft.com/office/officeart/2005/8/layout/lProcess1"/>
    <dgm:cxn modelId="{B8606D48-89B9-4FEF-B471-41C9618BEC9E}" type="presParOf" srcId="{47BF82B5-7AF3-4844-B191-B8C5597805A3}" destId="{37D7E25D-5F43-4C6E-9519-AB38F36A1022}" srcOrd="11" destOrd="0" presId="urn:microsoft.com/office/officeart/2005/8/layout/lProcess1"/>
    <dgm:cxn modelId="{71AE0F1E-293D-45C3-8884-14519A87F342}" type="presParOf" srcId="{47BF82B5-7AF3-4844-B191-B8C5597805A3}" destId="{194CF516-5DC8-4BC7-98C8-3D4D3FCE40EC}" srcOrd="12" destOrd="0" presId="urn:microsoft.com/office/officeart/2005/8/layout/lProcess1"/>
    <dgm:cxn modelId="{6788C808-C091-4F58-BEAF-D4D7F7F0169B}" type="presParOf" srcId="{CB9B93F2-235A-48A2-9B95-89368FEF6FA6}" destId="{F5AC7815-69D9-44E9-AC0B-48B8D6335FAB}" srcOrd="1" destOrd="0" presId="urn:microsoft.com/office/officeart/2005/8/layout/lProcess1"/>
    <dgm:cxn modelId="{A47E40F4-FC97-48DD-90A7-9732BF136F84}" type="presParOf" srcId="{CB9B93F2-235A-48A2-9B95-89368FEF6FA6}" destId="{EA6826C1-38F8-48D1-A74A-A65A33527CA8}" srcOrd="2" destOrd="0" presId="urn:microsoft.com/office/officeart/2005/8/layout/lProcess1"/>
    <dgm:cxn modelId="{6355F945-1152-4938-9843-318D5420AD66}" type="presParOf" srcId="{EA6826C1-38F8-48D1-A74A-A65A33527CA8}" destId="{3EC0650E-54DB-455D-BA75-F50731E72894}" srcOrd="0" destOrd="0" presId="urn:microsoft.com/office/officeart/2005/8/layout/lProcess1"/>
    <dgm:cxn modelId="{1038AC7D-A89B-4D73-902E-DC93EC71480B}" type="presParOf" srcId="{EA6826C1-38F8-48D1-A74A-A65A33527CA8}" destId="{D9C5A431-1C17-4B55-905D-E20CBCA8C97A}" srcOrd="1" destOrd="0" presId="urn:microsoft.com/office/officeart/2005/8/layout/lProcess1"/>
    <dgm:cxn modelId="{B9B2E0F3-81AB-4A85-A243-8A8CDAD82A8D}" type="presParOf" srcId="{EA6826C1-38F8-48D1-A74A-A65A33527CA8}" destId="{1E1B16EF-5301-419E-9593-98CFC2A74971}" srcOrd="2" destOrd="0" presId="urn:microsoft.com/office/officeart/2005/8/layout/lProcess1"/>
    <dgm:cxn modelId="{2251FDC1-8E12-46B0-AB1D-8F0C2074C7F4}" type="presParOf" srcId="{EA6826C1-38F8-48D1-A74A-A65A33527CA8}" destId="{39DBEC78-ADA4-4A80-B118-D7FDF478A922}" srcOrd="3" destOrd="0" presId="urn:microsoft.com/office/officeart/2005/8/layout/lProcess1"/>
    <dgm:cxn modelId="{ADA9592A-E4EE-414D-85AE-0CC6E6AF5CEC}" type="presParOf" srcId="{EA6826C1-38F8-48D1-A74A-A65A33527CA8}" destId="{0A90A929-3E8F-4DBA-AF2D-D7EE4D5662AB}" srcOrd="4" destOrd="0" presId="urn:microsoft.com/office/officeart/2005/8/layout/lProcess1"/>
    <dgm:cxn modelId="{E0B7608A-1521-4F2A-AF2F-1EB2C7856A10}" type="presParOf" srcId="{EA6826C1-38F8-48D1-A74A-A65A33527CA8}" destId="{B4413766-1446-4DDB-B75E-0E3358653FC4}" srcOrd="5" destOrd="0" presId="urn:microsoft.com/office/officeart/2005/8/layout/lProcess1"/>
    <dgm:cxn modelId="{28517AAF-9008-43B3-BF87-68F62181AF3D}" type="presParOf" srcId="{EA6826C1-38F8-48D1-A74A-A65A33527CA8}" destId="{7D049E66-133B-4DFE-8991-4C93F2C8202E}" srcOrd="6" destOrd="0" presId="urn:microsoft.com/office/officeart/2005/8/layout/lProcess1"/>
    <dgm:cxn modelId="{C385C386-D5F5-4DCD-A932-0FE0A7F4CB04}" type="presParOf" srcId="{EA6826C1-38F8-48D1-A74A-A65A33527CA8}" destId="{1003E2E9-74C1-47A2-88E3-8783B5A7061A}" srcOrd="7" destOrd="0" presId="urn:microsoft.com/office/officeart/2005/8/layout/lProcess1"/>
    <dgm:cxn modelId="{566163E7-899B-48CB-866E-3DED39980B3E}" type="presParOf" srcId="{EA6826C1-38F8-48D1-A74A-A65A33527CA8}" destId="{2DF7F1DD-24EC-4213-A7DB-FCB6F779C5C1}" srcOrd="8" destOrd="0" presId="urn:microsoft.com/office/officeart/2005/8/layout/lProcess1"/>
    <dgm:cxn modelId="{E8657D7C-3687-4439-BF4D-DF99B72360F0}" type="presParOf" srcId="{EA6826C1-38F8-48D1-A74A-A65A33527CA8}" destId="{278BE823-392B-4C52-AF4C-15DF2947F761}" srcOrd="9" destOrd="0" presId="urn:microsoft.com/office/officeart/2005/8/layout/lProcess1"/>
    <dgm:cxn modelId="{D9D34CD0-BDDF-4529-85E7-EE16F5E3125D}" type="presParOf" srcId="{EA6826C1-38F8-48D1-A74A-A65A33527CA8}" destId="{78806B68-1FDB-47F3-98D2-D5976C11F2D4}" srcOrd="10" destOrd="0" presId="urn:microsoft.com/office/officeart/2005/8/layout/lProcess1"/>
    <dgm:cxn modelId="{AC1D7B0E-774B-46F7-B920-7D1E0601DFFD}" type="presParOf" srcId="{CB9B93F2-235A-48A2-9B95-89368FEF6FA6}" destId="{1CF40DD1-C113-4986-BB11-F5A7CBAFCF48}" srcOrd="3" destOrd="0" presId="urn:microsoft.com/office/officeart/2005/8/layout/lProcess1"/>
    <dgm:cxn modelId="{7E41874F-471C-465E-ACAE-302C718642B5}" type="presParOf" srcId="{CB9B93F2-235A-48A2-9B95-89368FEF6FA6}" destId="{87A4A275-ECF2-46BE-9C66-B1CB6B288019}" srcOrd="4" destOrd="0" presId="urn:microsoft.com/office/officeart/2005/8/layout/lProcess1"/>
    <dgm:cxn modelId="{EB944107-28AB-4A9B-B3CB-12CE07661AD7}" type="presParOf" srcId="{87A4A275-ECF2-46BE-9C66-B1CB6B288019}" destId="{6C77C36B-7549-4513-B349-1D616F03A6E5}" srcOrd="0" destOrd="0" presId="urn:microsoft.com/office/officeart/2005/8/layout/lProcess1"/>
    <dgm:cxn modelId="{6C51E72F-D1FE-455C-A387-8FC0E156EF20}" type="presParOf" srcId="{87A4A275-ECF2-46BE-9C66-B1CB6B288019}" destId="{F372CD83-7AC8-45AF-88E1-870DBF7C5385}" srcOrd="1" destOrd="0" presId="urn:microsoft.com/office/officeart/2005/8/layout/lProcess1"/>
    <dgm:cxn modelId="{9143661F-1661-449E-8440-6A023DFE73EE}" type="presParOf" srcId="{87A4A275-ECF2-46BE-9C66-B1CB6B288019}" destId="{4577824B-71AF-4675-9F62-A1D655B3363A}" srcOrd="2" destOrd="0" presId="urn:microsoft.com/office/officeart/2005/8/layout/lProcess1"/>
    <dgm:cxn modelId="{FE478CEE-999D-4D0D-923B-FF33C1BFE85B}" type="presParOf" srcId="{87A4A275-ECF2-46BE-9C66-B1CB6B288019}" destId="{CF95FACF-DB51-4F99-A347-8DC1C477E629}" srcOrd="3" destOrd="0" presId="urn:microsoft.com/office/officeart/2005/8/layout/lProcess1"/>
    <dgm:cxn modelId="{9B099A6C-5420-422F-A345-5045522FE62F}" type="presParOf" srcId="{87A4A275-ECF2-46BE-9C66-B1CB6B288019}" destId="{400E166B-B0DB-4B49-B6C1-035DE02BFE99}" srcOrd="4" destOrd="0" presId="urn:microsoft.com/office/officeart/2005/8/layout/lProcess1"/>
    <dgm:cxn modelId="{72A95866-020E-4E09-ABA0-9C39CBC0A304}" type="presParOf" srcId="{87A4A275-ECF2-46BE-9C66-B1CB6B288019}" destId="{94D6D4B2-8DFE-4B3F-8A76-6A237DB169B5}" srcOrd="5" destOrd="0" presId="urn:microsoft.com/office/officeart/2005/8/layout/lProcess1"/>
    <dgm:cxn modelId="{94BFABA4-0C81-4D5A-AF95-A657630C0357}" type="presParOf" srcId="{87A4A275-ECF2-46BE-9C66-B1CB6B288019}" destId="{BAC2C699-AC8B-452F-92A3-046C124200CA}" srcOrd="6" destOrd="0" presId="urn:microsoft.com/office/officeart/2005/8/layout/lProcess1"/>
    <dgm:cxn modelId="{738EEBB7-6A25-4340-80E5-82F4D8A0AA57}" type="presParOf" srcId="{87A4A275-ECF2-46BE-9C66-B1CB6B288019}" destId="{F577DA24-2089-4205-A752-DA14544CBD05}" srcOrd="7" destOrd="0" presId="urn:microsoft.com/office/officeart/2005/8/layout/lProcess1"/>
    <dgm:cxn modelId="{E846E067-F4AD-4A19-A693-2A17193DCAC0}" type="presParOf" srcId="{87A4A275-ECF2-46BE-9C66-B1CB6B288019}" destId="{BB80C21A-4DC3-4F5F-81AF-1F328083290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799A6-6AC2-4480-B86A-CFEACDCCEF27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04DFE91-8608-42B0-BB9A-450F79ED9469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8556A7DD-AC4B-44EA-BB9D-5D0D0C992C30}" type="sibTrans" cxnId="{E34A3F11-4281-4B57-A264-B169CE130368}">
      <dgm:prSet/>
      <dgm:spPr/>
      <dgm:t>
        <a:bodyPr/>
        <a:lstStyle/>
        <a:p>
          <a:endParaRPr lang="zh-CN" altLang="en-US"/>
        </a:p>
      </dgm:t>
    </dgm:pt>
    <dgm:pt modelId="{85235AD2-5E31-47E7-AFA9-F6440A330046}" type="parTrans" cxnId="{E34A3F11-4281-4B57-A264-B169CE130368}">
      <dgm:prSet/>
      <dgm:spPr/>
      <dgm:t>
        <a:bodyPr/>
        <a:lstStyle/>
        <a:p>
          <a:endParaRPr lang="zh-CN" altLang="en-US"/>
        </a:p>
      </dgm:t>
    </dgm:pt>
    <dgm:pt modelId="{6999703B-074D-4577-A0E1-4312C6CC4A0C}" type="pres">
      <dgm:prSet presAssocID="{C77799A6-6AC2-4480-B86A-CFEACDCCEF27}" presName="Name0" presStyleCnt="0">
        <dgm:presLayoutVars>
          <dgm:chMax val="7"/>
          <dgm:chPref val="5"/>
        </dgm:presLayoutVars>
      </dgm:prSet>
      <dgm:spPr/>
    </dgm:pt>
    <dgm:pt modelId="{01C97682-C1E3-4EDC-9FAC-BD942895EFC7}" type="pres">
      <dgm:prSet presAssocID="{C77799A6-6AC2-4480-B86A-CFEACDCCEF27}" presName="arrowNode" presStyleLbl="node1" presStyleIdx="0" presStyleCnt="1" custAng="10055217" custFlipHor="1" custScaleX="93921" custScaleY="98214" custLinFactNeighborX="-28904" custLinFactNeighborY="2825"/>
      <dgm:spPr>
        <a:gradFill rotWithShape="0">
          <a:gsLst>
            <a:gs pos="0">
              <a:srgbClr val="009688"/>
            </a:gs>
            <a:gs pos="100000">
              <a:srgbClr val="FFC107"/>
            </a:gs>
          </a:gsLst>
          <a:lin ang="0" scaled="0"/>
        </a:gradFill>
        <a:ln>
          <a:noFill/>
        </a:ln>
        <a:effectLst>
          <a:outerShdw blurRad="368300" dist="215900" dir="7140000" algn="t" rotWithShape="0">
            <a:prstClr val="black">
              <a:alpha val="21000"/>
            </a:prstClr>
          </a:outerShdw>
        </a:effectLst>
      </dgm:spPr>
    </dgm:pt>
    <dgm:pt modelId="{6E1AB57D-828C-4BC8-A563-C0FA079CA670}" type="pres">
      <dgm:prSet presAssocID="{A04DFE91-8608-42B0-BB9A-450F79ED9469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E34A3F11-4281-4B57-A264-B169CE130368}" srcId="{C77799A6-6AC2-4480-B86A-CFEACDCCEF27}" destId="{A04DFE91-8608-42B0-BB9A-450F79ED9469}" srcOrd="0" destOrd="0" parTransId="{85235AD2-5E31-47E7-AFA9-F6440A330046}" sibTransId="{8556A7DD-AC4B-44EA-BB9D-5D0D0C992C30}"/>
    <dgm:cxn modelId="{355DD235-1F05-4DDD-8657-5B0946324160}" type="presOf" srcId="{A04DFE91-8608-42B0-BB9A-450F79ED9469}" destId="{6E1AB57D-828C-4BC8-A563-C0FA079CA670}" srcOrd="0" destOrd="0" presId="urn:microsoft.com/office/officeart/2009/3/layout/DescendingProcess"/>
    <dgm:cxn modelId="{71D6C2B1-E4F1-4DD2-B71D-FEEACC3A4256}" type="presOf" srcId="{C77799A6-6AC2-4480-B86A-CFEACDCCEF27}" destId="{6999703B-074D-4577-A0E1-4312C6CC4A0C}" srcOrd="0" destOrd="0" presId="urn:microsoft.com/office/officeart/2009/3/layout/DescendingProcess"/>
    <dgm:cxn modelId="{2B706655-FE55-4B60-B071-D064644D40B9}" type="presParOf" srcId="{6999703B-074D-4577-A0E1-4312C6CC4A0C}" destId="{01C97682-C1E3-4EDC-9FAC-BD942895EFC7}" srcOrd="0" destOrd="0" presId="urn:microsoft.com/office/officeart/2009/3/layout/DescendingProcess"/>
    <dgm:cxn modelId="{A35811F4-2FC5-45FA-8282-95452BFE3D09}" type="presParOf" srcId="{6999703B-074D-4577-A0E1-4312C6CC4A0C}" destId="{6E1AB57D-828C-4BC8-A563-C0FA079CA670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67B35-359A-4121-875B-23CE870624B6}" type="doc">
      <dgm:prSet loTypeId="urn:microsoft.com/office/officeart/2005/8/layout/radial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017AA0-8C0A-48E8-AA01-7B0E3068179D}">
      <dgm:prSet phldrT="[Text]" custT="1"/>
      <dgm:spPr/>
      <dgm:t>
        <a:bodyPr/>
        <a:lstStyle/>
        <a:p>
          <a:r>
            <a:rPr lang="zh-CN" altLang="en-US" sz="1600" b="1" dirty="0">
              <a:latin typeface="+mn-ea"/>
              <a:ea typeface="+mn-ea"/>
            </a:rPr>
            <a:t>初始</a:t>
          </a:r>
          <a:endParaRPr lang="en-US" altLang="zh-CN" sz="1600" b="1" dirty="0">
            <a:latin typeface="+mn-ea"/>
            <a:ea typeface="+mn-ea"/>
          </a:endParaRPr>
        </a:p>
        <a:p>
          <a:r>
            <a:rPr lang="zh-CN" altLang="en-US" sz="1600" b="1" dirty="0">
              <a:latin typeface="+mn-ea"/>
              <a:ea typeface="+mn-ea"/>
            </a:rPr>
            <a:t>激活</a:t>
          </a:r>
        </a:p>
      </dgm:t>
    </dgm:pt>
    <dgm:pt modelId="{28E07E6E-3D74-40DB-9355-E2D74DB96DBD}" type="parTrans" cxnId="{819E3CC4-FCE4-4D0E-A0D3-AF99CEC0CBE9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 sz="1400"/>
        </a:p>
      </dgm:t>
    </dgm:pt>
    <dgm:pt modelId="{FEDE3A73-F319-4C6D-AFAE-E79D1BFFBF9D}" type="sibTrans" cxnId="{819E3CC4-FCE4-4D0E-A0D3-AF99CEC0CBE9}">
      <dgm:prSet/>
      <dgm:spPr/>
      <dgm:t>
        <a:bodyPr/>
        <a:lstStyle/>
        <a:p>
          <a:endParaRPr lang="zh-CN" altLang="en-US" sz="1400"/>
        </a:p>
      </dgm:t>
    </dgm:pt>
    <dgm:pt modelId="{393B6BBB-423B-4F02-BCDA-87EF17EEE9F9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企业发放激活码</a:t>
          </a:r>
        </a:p>
      </dgm:t>
    </dgm:pt>
    <dgm:pt modelId="{51C73087-5289-4230-8CB4-72EAA02D4D06}" type="parTrans" cxnId="{CEBF3E81-F069-4D66-8F3E-052242A0F3FB}">
      <dgm:prSet/>
      <dgm:spPr/>
      <dgm:t>
        <a:bodyPr/>
        <a:lstStyle/>
        <a:p>
          <a:endParaRPr lang="zh-CN" altLang="en-US" sz="1400"/>
        </a:p>
      </dgm:t>
    </dgm:pt>
    <dgm:pt modelId="{D19D7D19-58FD-4523-9D35-2F1814683506}" type="sibTrans" cxnId="{CEBF3E81-F069-4D66-8F3E-052242A0F3FB}">
      <dgm:prSet/>
      <dgm:spPr/>
      <dgm:t>
        <a:bodyPr/>
        <a:lstStyle/>
        <a:p>
          <a:endParaRPr lang="zh-CN" altLang="en-US" sz="1400"/>
        </a:p>
      </dgm:t>
    </dgm:pt>
    <dgm:pt modelId="{76894BD8-AFE8-43EB-B959-A70206087F4B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首次使用时触发</a:t>
          </a:r>
        </a:p>
      </dgm:t>
    </dgm:pt>
    <dgm:pt modelId="{2752781D-AF11-45D1-99F2-A5F8507E2C2A}" type="parTrans" cxnId="{DF650ED2-72E4-49A8-AB07-84CB9027ADB7}">
      <dgm:prSet/>
      <dgm:spPr/>
      <dgm:t>
        <a:bodyPr/>
        <a:lstStyle/>
        <a:p>
          <a:endParaRPr lang="zh-CN" altLang="en-US" sz="1400"/>
        </a:p>
      </dgm:t>
    </dgm:pt>
    <dgm:pt modelId="{F1999B74-8B14-402F-AC2E-EB1CD3E80578}" type="sibTrans" cxnId="{DF650ED2-72E4-49A8-AB07-84CB9027ADB7}">
      <dgm:prSet/>
      <dgm:spPr/>
      <dgm:t>
        <a:bodyPr/>
        <a:lstStyle/>
        <a:p>
          <a:endParaRPr lang="zh-CN" altLang="en-US" sz="1400"/>
        </a:p>
      </dgm:t>
    </dgm:pt>
    <dgm:pt modelId="{70882836-76DF-42A2-84D6-84F68C61D89E}">
      <dgm:prSet phldrT="[Text]" custT="1"/>
      <dgm:spPr/>
      <dgm:t>
        <a:bodyPr/>
        <a:lstStyle/>
        <a:p>
          <a:r>
            <a:rPr lang="zh-CN" altLang="en-US" sz="1600" b="1" dirty="0">
              <a:latin typeface="+mn-ea"/>
              <a:ea typeface="+mn-ea"/>
            </a:rPr>
            <a:t>灵活</a:t>
          </a:r>
          <a:endParaRPr lang="en-US" altLang="zh-CN" sz="1600" b="1" dirty="0">
            <a:latin typeface="+mn-ea"/>
            <a:ea typeface="+mn-ea"/>
          </a:endParaRPr>
        </a:p>
        <a:p>
          <a:r>
            <a:rPr lang="zh-CN" altLang="en-US" sz="1600" b="1" dirty="0">
              <a:latin typeface="+mn-ea"/>
              <a:ea typeface="+mn-ea"/>
            </a:rPr>
            <a:t>鉴权</a:t>
          </a:r>
        </a:p>
      </dgm:t>
    </dgm:pt>
    <dgm:pt modelId="{A40B3D6A-1553-4D4A-84E9-F573B8BF3EF8}" type="parTrans" cxnId="{F5A75C73-E936-4E45-BAE0-D4B46B9636E7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 sz="1400"/>
        </a:p>
      </dgm:t>
    </dgm:pt>
    <dgm:pt modelId="{B724CA81-8F77-4026-99B2-929BB02E280C}" type="sibTrans" cxnId="{F5A75C73-E936-4E45-BAE0-D4B46B9636E7}">
      <dgm:prSet/>
      <dgm:spPr/>
      <dgm:t>
        <a:bodyPr/>
        <a:lstStyle/>
        <a:p>
          <a:endParaRPr lang="zh-CN" altLang="en-US" sz="1400"/>
        </a:p>
      </dgm:t>
    </dgm:pt>
    <dgm:pt modelId="{6FFAC704-DCEF-4A01-A2E5-C787B38261EE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远端鉴权模式</a:t>
          </a:r>
        </a:p>
      </dgm:t>
    </dgm:pt>
    <dgm:pt modelId="{D2C55FF7-05B0-4EA8-9E1C-C486C3193DAE}" type="parTrans" cxnId="{A5BD5D24-C2DC-448D-964F-2939F87C0523}">
      <dgm:prSet/>
      <dgm:spPr/>
      <dgm:t>
        <a:bodyPr/>
        <a:lstStyle/>
        <a:p>
          <a:endParaRPr lang="zh-CN" altLang="en-US" sz="1400"/>
        </a:p>
      </dgm:t>
    </dgm:pt>
    <dgm:pt modelId="{7A5C6736-360D-47DB-B911-D0165507CBB0}" type="sibTrans" cxnId="{A5BD5D24-C2DC-448D-964F-2939F87C0523}">
      <dgm:prSet/>
      <dgm:spPr/>
      <dgm:t>
        <a:bodyPr/>
        <a:lstStyle/>
        <a:p>
          <a:endParaRPr lang="zh-CN" altLang="en-US" sz="1400"/>
        </a:p>
      </dgm:t>
    </dgm:pt>
    <dgm:pt modelId="{4B29A287-DCD9-481D-B0B9-48A13FAB6354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公钥鉴权模式</a:t>
          </a:r>
        </a:p>
      </dgm:t>
    </dgm:pt>
    <dgm:pt modelId="{5CA45F87-C488-44D1-A0DA-ACBC4755EE6D}" type="parTrans" cxnId="{A29AA72F-3837-4BA8-ADC2-F0F0D00D17D3}">
      <dgm:prSet/>
      <dgm:spPr/>
      <dgm:t>
        <a:bodyPr/>
        <a:lstStyle/>
        <a:p>
          <a:endParaRPr lang="zh-CN" altLang="en-US" sz="1400"/>
        </a:p>
      </dgm:t>
    </dgm:pt>
    <dgm:pt modelId="{4F31D753-B103-4482-BEEF-263C97E087C1}" type="sibTrans" cxnId="{A29AA72F-3837-4BA8-ADC2-F0F0D00D17D3}">
      <dgm:prSet/>
      <dgm:spPr/>
      <dgm:t>
        <a:bodyPr/>
        <a:lstStyle/>
        <a:p>
          <a:endParaRPr lang="zh-CN" altLang="en-US" sz="1400"/>
        </a:p>
      </dgm:t>
    </dgm:pt>
    <dgm:pt modelId="{26023A37-93E3-447C-81AE-8FE004824769}">
      <dgm:prSet phldrT="[Text]" custT="1"/>
      <dgm:spPr/>
      <dgm:t>
        <a:bodyPr/>
        <a:lstStyle/>
        <a:p>
          <a:r>
            <a:rPr lang="zh-CN" altLang="en-US" sz="1600" b="1" dirty="0">
              <a:latin typeface="+mn-ea"/>
              <a:ea typeface="+mn-ea"/>
            </a:rPr>
            <a:t>硬件</a:t>
          </a:r>
          <a:endParaRPr lang="en-US" altLang="zh-CN" sz="1600" b="1" dirty="0">
            <a:latin typeface="+mn-ea"/>
            <a:ea typeface="+mn-ea"/>
          </a:endParaRPr>
        </a:p>
        <a:p>
          <a:r>
            <a:rPr lang="zh-CN" altLang="en-US" sz="1600" b="1" dirty="0">
              <a:latin typeface="+mn-ea"/>
              <a:ea typeface="+mn-ea"/>
            </a:rPr>
            <a:t>鉴权</a:t>
          </a:r>
        </a:p>
      </dgm:t>
    </dgm:pt>
    <dgm:pt modelId="{41316D8C-573E-4BD9-B35B-C695B7797C67}" type="parTrans" cxnId="{4B23AC9B-3BD5-4465-BDAD-6AB436B1B163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 sz="1400"/>
        </a:p>
      </dgm:t>
    </dgm:pt>
    <dgm:pt modelId="{35DC4EE8-FF6E-4BA5-AE57-5B81EC419FB4}" type="sibTrans" cxnId="{4B23AC9B-3BD5-4465-BDAD-6AB436B1B163}">
      <dgm:prSet/>
      <dgm:spPr/>
      <dgm:t>
        <a:bodyPr/>
        <a:lstStyle/>
        <a:p>
          <a:endParaRPr lang="zh-CN" altLang="en-US" sz="1400"/>
        </a:p>
      </dgm:t>
    </dgm:pt>
    <dgm:pt modelId="{E251C848-740C-4838-BD01-61A047B9FA4F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蓝牙</a:t>
          </a:r>
          <a:r>
            <a: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SIM</a:t>
          </a:r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卡证书</a:t>
          </a:r>
        </a:p>
      </dgm:t>
    </dgm:pt>
    <dgm:pt modelId="{EBD7DCF9-061D-457F-AE72-C15531B6A05D}" type="parTrans" cxnId="{1551DD8F-AB8F-4F22-AF08-211697B263C2}">
      <dgm:prSet/>
      <dgm:spPr/>
      <dgm:t>
        <a:bodyPr/>
        <a:lstStyle/>
        <a:p>
          <a:endParaRPr lang="zh-CN" altLang="en-US" sz="1400"/>
        </a:p>
      </dgm:t>
    </dgm:pt>
    <dgm:pt modelId="{5CC64C86-9071-44D2-BE72-E0DC35FF28AB}" type="sibTrans" cxnId="{1551DD8F-AB8F-4F22-AF08-211697B263C2}">
      <dgm:prSet/>
      <dgm:spPr/>
      <dgm:t>
        <a:bodyPr/>
        <a:lstStyle/>
        <a:p>
          <a:endParaRPr lang="zh-CN" altLang="en-US" sz="1400"/>
        </a:p>
      </dgm:t>
    </dgm:pt>
    <dgm:pt modelId="{CF2CFA1D-CED0-4345-8662-F1189AEAA89E}">
      <dgm:prSet phldrT="[Text]" custT="1"/>
      <dgm:spPr/>
      <dgm:t>
        <a:bodyPr/>
        <a:lstStyle/>
        <a:p>
          <a:r>
            <a: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TF</a:t>
          </a:r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卡证书</a:t>
          </a:r>
        </a:p>
      </dgm:t>
    </dgm:pt>
    <dgm:pt modelId="{DA85CCB6-896D-4A34-A718-B439BCD2A958}" type="parTrans" cxnId="{89C87B34-E1E0-4284-9ABC-10E66BACAA3C}">
      <dgm:prSet/>
      <dgm:spPr/>
      <dgm:t>
        <a:bodyPr/>
        <a:lstStyle/>
        <a:p>
          <a:endParaRPr lang="zh-CN" altLang="en-US" sz="1400"/>
        </a:p>
      </dgm:t>
    </dgm:pt>
    <dgm:pt modelId="{18D94D4E-59A6-426C-97C8-7088760C397E}" type="sibTrans" cxnId="{89C87B34-E1E0-4284-9ABC-10E66BACAA3C}">
      <dgm:prSet/>
      <dgm:spPr/>
      <dgm:t>
        <a:bodyPr/>
        <a:lstStyle/>
        <a:p>
          <a:endParaRPr lang="zh-CN" altLang="en-US" sz="1400"/>
        </a:p>
      </dgm:t>
    </dgm:pt>
    <dgm:pt modelId="{88BD42AF-6CA0-4726-84A0-6CB9622EB93B}">
      <dgm:prSet phldrT="[Text]" custT="1"/>
      <dgm:spPr/>
      <dgm:t>
        <a:bodyPr/>
        <a:lstStyle/>
        <a:p>
          <a:r>
            <a:rPr lang="zh-CN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本地鉴权模式</a:t>
          </a:r>
        </a:p>
      </dgm:t>
    </dgm:pt>
    <dgm:pt modelId="{EF0CB2B2-24D7-4399-8BB0-54080118B575}" type="parTrans" cxnId="{58063E27-4E96-4AF0-9DE8-05F1D2FC73C0}">
      <dgm:prSet/>
      <dgm:spPr/>
      <dgm:t>
        <a:bodyPr/>
        <a:lstStyle/>
        <a:p>
          <a:endParaRPr lang="zh-CN" altLang="en-US"/>
        </a:p>
      </dgm:t>
    </dgm:pt>
    <dgm:pt modelId="{FAAE3684-6DA4-4E37-8DC6-7813074D0183}" type="sibTrans" cxnId="{58063E27-4E96-4AF0-9DE8-05F1D2FC73C0}">
      <dgm:prSet/>
      <dgm:spPr/>
      <dgm:t>
        <a:bodyPr/>
        <a:lstStyle/>
        <a:p>
          <a:endParaRPr lang="zh-CN" altLang="en-US"/>
        </a:p>
      </dgm:t>
    </dgm:pt>
    <dgm:pt modelId="{49E0AE64-9A5F-4D0F-B9F2-3C6345108345}" type="pres">
      <dgm:prSet presAssocID="{E4C67B35-359A-4121-875B-23CE870624B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451E288B-3250-4AF7-B507-87CB1B7FBA75}" type="pres">
      <dgm:prSet presAssocID="{E4C67B35-359A-4121-875B-23CE870624B6}" presName="cycle" presStyleCnt="0"/>
      <dgm:spPr/>
    </dgm:pt>
    <dgm:pt modelId="{52F3D34F-FCB3-4603-98A6-F56DACC381D3}" type="pres">
      <dgm:prSet presAssocID="{E4C67B35-359A-4121-875B-23CE870624B6}" presName="centerShape" presStyleCnt="0"/>
      <dgm:spPr/>
    </dgm:pt>
    <dgm:pt modelId="{0C28E029-A66E-46FC-BEC3-419B6C033FE0}" type="pres">
      <dgm:prSet presAssocID="{E4C67B35-359A-4121-875B-23CE870624B6}" presName="connSite" presStyleLbl="node1" presStyleIdx="0" presStyleCnt="4"/>
      <dgm:spPr/>
    </dgm:pt>
    <dgm:pt modelId="{E09D8E94-B6C3-480A-A551-53D4F7B15038}" type="pres">
      <dgm:prSet presAssocID="{E4C67B35-359A-4121-875B-23CE870624B6}" presName="visible" presStyleLbl="node1" presStyleIdx="0" presStyleCnt="4" custScaleX="132702" custScaleY="13072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7AF1F44-D455-445E-8250-5B3C23A85324}" type="pres">
      <dgm:prSet presAssocID="{28E07E6E-3D74-40DB-9355-E2D74DB96DBD}" presName="Name25" presStyleLbl="parChTrans1D1" presStyleIdx="0" presStyleCnt="3"/>
      <dgm:spPr/>
    </dgm:pt>
    <dgm:pt modelId="{8728F73D-9BD4-4C9D-BCE6-EC17C4E1A532}" type="pres">
      <dgm:prSet presAssocID="{5B017AA0-8C0A-48E8-AA01-7B0E3068179D}" presName="node" presStyleCnt="0"/>
      <dgm:spPr/>
    </dgm:pt>
    <dgm:pt modelId="{7B9A9C6D-2B7F-423A-A27F-2547E8B2ACC0}" type="pres">
      <dgm:prSet presAssocID="{5B017AA0-8C0A-48E8-AA01-7B0E3068179D}" presName="parentNode" presStyleLbl="node1" presStyleIdx="1" presStyleCnt="4" custScaleX="104558" custScaleY="106166" custLinFactNeighborX="61917" custLinFactNeighborY="7999">
        <dgm:presLayoutVars>
          <dgm:chMax val="1"/>
          <dgm:bulletEnabled val="1"/>
        </dgm:presLayoutVars>
      </dgm:prSet>
      <dgm:spPr/>
    </dgm:pt>
    <dgm:pt modelId="{437D9619-85ED-4538-B0F0-7D13C01DB60D}" type="pres">
      <dgm:prSet presAssocID="{5B017AA0-8C0A-48E8-AA01-7B0E3068179D}" presName="childNode" presStyleLbl="revTx" presStyleIdx="0" presStyleCnt="3">
        <dgm:presLayoutVars>
          <dgm:bulletEnabled val="1"/>
        </dgm:presLayoutVars>
      </dgm:prSet>
      <dgm:spPr/>
    </dgm:pt>
    <dgm:pt modelId="{8BADB31C-C70C-4347-8313-383D9F967CA7}" type="pres">
      <dgm:prSet presAssocID="{A40B3D6A-1553-4D4A-84E9-F573B8BF3EF8}" presName="Name25" presStyleLbl="parChTrans1D1" presStyleIdx="1" presStyleCnt="3"/>
      <dgm:spPr/>
    </dgm:pt>
    <dgm:pt modelId="{1605AEAF-B2EA-42BE-8206-35B5719D3CD8}" type="pres">
      <dgm:prSet presAssocID="{70882836-76DF-42A2-84D6-84F68C61D89E}" presName="node" presStyleCnt="0"/>
      <dgm:spPr/>
    </dgm:pt>
    <dgm:pt modelId="{4085CFDC-9E66-440B-BB39-318DB170393E}" type="pres">
      <dgm:prSet presAssocID="{70882836-76DF-42A2-84D6-84F68C61D89E}" presName="parentNode" presStyleLbl="node1" presStyleIdx="2" presStyleCnt="4" custScaleX="107674" custScaleY="109686" custLinFactX="84111" custLinFactNeighborX="100000" custLinFactNeighborY="-5677">
        <dgm:presLayoutVars>
          <dgm:chMax val="1"/>
          <dgm:bulletEnabled val="1"/>
        </dgm:presLayoutVars>
      </dgm:prSet>
      <dgm:spPr/>
    </dgm:pt>
    <dgm:pt modelId="{BEC4B37F-4BAC-4659-8570-FEFC036D4085}" type="pres">
      <dgm:prSet presAssocID="{70882836-76DF-42A2-84D6-84F68C61D89E}" presName="childNode" presStyleLbl="revTx" presStyleIdx="1" presStyleCnt="3">
        <dgm:presLayoutVars>
          <dgm:bulletEnabled val="1"/>
        </dgm:presLayoutVars>
      </dgm:prSet>
      <dgm:spPr/>
    </dgm:pt>
    <dgm:pt modelId="{F0773CC8-D0B7-4D72-86D4-2CB84A26161B}" type="pres">
      <dgm:prSet presAssocID="{41316D8C-573E-4BD9-B35B-C695B7797C67}" presName="Name25" presStyleLbl="parChTrans1D1" presStyleIdx="2" presStyleCnt="3"/>
      <dgm:spPr/>
    </dgm:pt>
    <dgm:pt modelId="{A0A6E7F7-8020-4C88-957F-C27C8E49A821}" type="pres">
      <dgm:prSet presAssocID="{26023A37-93E3-447C-81AE-8FE004824769}" presName="node" presStyleCnt="0"/>
      <dgm:spPr/>
    </dgm:pt>
    <dgm:pt modelId="{7BABFEBF-C07E-4474-AA8F-BDE6E98ED2C5}" type="pres">
      <dgm:prSet presAssocID="{26023A37-93E3-447C-81AE-8FE004824769}" presName="parentNode" presStyleLbl="node1" presStyleIdx="3" presStyleCnt="4" custScaleX="110760" custScaleY="108129" custLinFactNeighborX="57724" custLinFactNeighborY="-12099">
        <dgm:presLayoutVars>
          <dgm:chMax val="1"/>
          <dgm:bulletEnabled val="1"/>
        </dgm:presLayoutVars>
      </dgm:prSet>
      <dgm:spPr/>
    </dgm:pt>
    <dgm:pt modelId="{7906D106-B98A-4B65-908E-000485D80BF8}" type="pres">
      <dgm:prSet presAssocID="{26023A37-93E3-447C-81AE-8FE004824769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E9EF2807-6C68-4815-B492-F43159A078E4}" type="presOf" srcId="{E4C67B35-359A-4121-875B-23CE870624B6}" destId="{49E0AE64-9A5F-4D0F-B9F2-3C6345108345}" srcOrd="0" destOrd="0" presId="urn:microsoft.com/office/officeart/2005/8/layout/radial2"/>
    <dgm:cxn modelId="{03E10B19-6AC3-46AF-BA99-36F497A3025F}" type="presOf" srcId="{A40B3D6A-1553-4D4A-84E9-F573B8BF3EF8}" destId="{8BADB31C-C70C-4347-8313-383D9F967CA7}" srcOrd="0" destOrd="0" presId="urn:microsoft.com/office/officeart/2005/8/layout/radial2"/>
    <dgm:cxn modelId="{76654622-2CCE-41B6-8C59-51E1721AA07F}" type="presOf" srcId="{393B6BBB-423B-4F02-BCDA-87EF17EEE9F9}" destId="{437D9619-85ED-4538-B0F0-7D13C01DB60D}" srcOrd="0" destOrd="0" presId="urn:microsoft.com/office/officeart/2005/8/layout/radial2"/>
    <dgm:cxn modelId="{8D2C1624-4626-46E8-9CD6-DB19A39869E7}" type="presOf" srcId="{CF2CFA1D-CED0-4345-8662-F1189AEAA89E}" destId="{7906D106-B98A-4B65-908E-000485D80BF8}" srcOrd="0" destOrd="1" presId="urn:microsoft.com/office/officeart/2005/8/layout/radial2"/>
    <dgm:cxn modelId="{A5BD5D24-C2DC-448D-964F-2939F87C0523}" srcId="{70882836-76DF-42A2-84D6-84F68C61D89E}" destId="{6FFAC704-DCEF-4A01-A2E5-C787B38261EE}" srcOrd="1" destOrd="0" parTransId="{D2C55FF7-05B0-4EA8-9E1C-C486C3193DAE}" sibTransId="{7A5C6736-360D-47DB-B911-D0165507CBB0}"/>
    <dgm:cxn modelId="{58063E27-4E96-4AF0-9DE8-05F1D2FC73C0}" srcId="{70882836-76DF-42A2-84D6-84F68C61D89E}" destId="{88BD42AF-6CA0-4726-84A0-6CB9622EB93B}" srcOrd="0" destOrd="0" parTransId="{EF0CB2B2-24D7-4399-8BB0-54080118B575}" sibTransId="{FAAE3684-6DA4-4E37-8DC6-7813074D0183}"/>
    <dgm:cxn modelId="{A29AA72F-3837-4BA8-ADC2-F0F0D00D17D3}" srcId="{70882836-76DF-42A2-84D6-84F68C61D89E}" destId="{4B29A287-DCD9-481D-B0B9-48A13FAB6354}" srcOrd="2" destOrd="0" parTransId="{5CA45F87-C488-44D1-A0DA-ACBC4755EE6D}" sibTransId="{4F31D753-B103-4482-BEEF-263C97E087C1}"/>
    <dgm:cxn modelId="{B63A7632-32FB-43C4-9028-BC240ABBA6AF}" type="presOf" srcId="{4B29A287-DCD9-481D-B0B9-48A13FAB6354}" destId="{BEC4B37F-4BAC-4659-8570-FEFC036D4085}" srcOrd="0" destOrd="2" presId="urn:microsoft.com/office/officeart/2005/8/layout/radial2"/>
    <dgm:cxn modelId="{89C87B34-E1E0-4284-9ABC-10E66BACAA3C}" srcId="{26023A37-93E3-447C-81AE-8FE004824769}" destId="{CF2CFA1D-CED0-4345-8662-F1189AEAA89E}" srcOrd="1" destOrd="0" parTransId="{DA85CCB6-896D-4A34-A718-B439BCD2A958}" sibTransId="{18D94D4E-59A6-426C-97C8-7088760C397E}"/>
    <dgm:cxn modelId="{8A8A8D3B-4FB5-4D4F-B411-41B034F0ACCE}" type="presOf" srcId="{26023A37-93E3-447C-81AE-8FE004824769}" destId="{7BABFEBF-C07E-4474-AA8F-BDE6E98ED2C5}" srcOrd="0" destOrd="0" presId="urn:microsoft.com/office/officeart/2005/8/layout/radial2"/>
    <dgm:cxn modelId="{6D9EF24A-FC26-4EAC-84B2-D7F880CE688D}" type="presOf" srcId="{88BD42AF-6CA0-4726-84A0-6CB9622EB93B}" destId="{BEC4B37F-4BAC-4659-8570-FEFC036D4085}" srcOrd="0" destOrd="0" presId="urn:microsoft.com/office/officeart/2005/8/layout/radial2"/>
    <dgm:cxn modelId="{F5A75C73-E936-4E45-BAE0-D4B46B9636E7}" srcId="{E4C67B35-359A-4121-875B-23CE870624B6}" destId="{70882836-76DF-42A2-84D6-84F68C61D89E}" srcOrd="1" destOrd="0" parTransId="{A40B3D6A-1553-4D4A-84E9-F573B8BF3EF8}" sibTransId="{B724CA81-8F77-4026-99B2-929BB02E280C}"/>
    <dgm:cxn modelId="{E6739254-61D6-498B-9B45-1F551DDD89B4}" type="presOf" srcId="{28E07E6E-3D74-40DB-9355-E2D74DB96DBD}" destId="{87AF1F44-D455-445E-8250-5B3C23A85324}" srcOrd="0" destOrd="0" presId="urn:microsoft.com/office/officeart/2005/8/layout/radial2"/>
    <dgm:cxn modelId="{CEBF3E81-F069-4D66-8F3E-052242A0F3FB}" srcId="{5B017AA0-8C0A-48E8-AA01-7B0E3068179D}" destId="{393B6BBB-423B-4F02-BCDA-87EF17EEE9F9}" srcOrd="0" destOrd="0" parTransId="{51C73087-5289-4230-8CB4-72EAA02D4D06}" sibTransId="{D19D7D19-58FD-4523-9D35-2F1814683506}"/>
    <dgm:cxn modelId="{E9C92787-F3D1-4757-94B7-2CC87B618418}" type="presOf" srcId="{6FFAC704-DCEF-4A01-A2E5-C787B38261EE}" destId="{BEC4B37F-4BAC-4659-8570-FEFC036D4085}" srcOrd="0" destOrd="1" presId="urn:microsoft.com/office/officeart/2005/8/layout/radial2"/>
    <dgm:cxn modelId="{4704CE8D-3F3E-49A5-A2A2-48CF3AB3F263}" type="presOf" srcId="{76894BD8-AFE8-43EB-B959-A70206087F4B}" destId="{437D9619-85ED-4538-B0F0-7D13C01DB60D}" srcOrd="0" destOrd="1" presId="urn:microsoft.com/office/officeart/2005/8/layout/radial2"/>
    <dgm:cxn modelId="{1551DD8F-AB8F-4F22-AF08-211697B263C2}" srcId="{26023A37-93E3-447C-81AE-8FE004824769}" destId="{E251C848-740C-4838-BD01-61A047B9FA4F}" srcOrd="0" destOrd="0" parTransId="{EBD7DCF9-061D-457F-AE72-C15531B6A05D}" sibTransId="{5CC64C86-9071-44D2-BE72-E0DC35FF28AB}"/>
    <dgm:cxn modelId="{4B23AC9B-3BD5-4465-BDAD-6AB436B1B163}" srcId="{E4C67B35-359A-4121-875B-23CE870624B6}" destId="{26023A37-93E3-447C-81AE-8FE004824769}" srcOrd="2" destOrd="0" parTransId="{41316D8C-573E-4BD9-B35B-C695B7797C67}" sibTransId="{35DC4EE8-FF6E-4BA5-AE57-5B81EC419FB4}"/>
    <dgm:cxn modelId="{3FE9D7A7-F4FA-474E-924A-AEACB84B94FD}" type="presOf" srcId="{E251C848-740C-4838-BD01-61A047B9FA4F}" destId="{7906D106-B98A-4B65-908E-000485D80BF8}" srcOrd="0" destOrd="0" presId="urn:microsoft.com/office/officeart/2005/8/layout/radial2"/>
    <dgm:cxn modelId="{71A96EC3-7678-4258-B3A1-CB74F0163F63}" type="presOf" srcId="{41316D8C-573E-4BD9-B35B-C695B7797C67}" destId="{F0773CC8-D0B7-4D72-86D4-2CB84A26161B}" srcOrd="0" destOrd="0" presId="urn:microsoft.com/office/officeart/2005/8/layout/radial2"/>
    <dgm:cxn modelId="{819E3CC4-FCE4-4D0E-A0D3-AF99CEC0CBE9}" srcId="{E4C67B35-359A-4121-875B-23CE870624B6}" destId="{5B017AA0-8C0A-48E8-AA01-7B0E3068179D}" srcOrd="0" destOrd="0" parTransId="{28E07E6E-3D74-40DB-9355-E2D74DB96DBD}" sibTransId="{FEDE3A73-F319-4C6D-AFAE-E79D1BFFBF9D}"/>
    <dgm:cxn modelId="{D2803BD1-9A3B-44ED-935D-808E9E028FDD}" type="presOf" srcId="{70882836-76DF-42A2-84D6-84F68C61D89E}" destId="{4085CFDC-9E66-440B-BB39-318DB170393E}" srcOrd="0" destOrd="0" presId="urn:microsoft.com/office/officeart/2005/8/layout/radial2"/>
    <dgm:cxn modelId="{DF650ED2-72E4-49A8-AB07-84CB9027ADB7}" srcId="{5B017AA0-8C0A-48E8-AA01-7B0E3068179D}" destId="{76894BD8-AFE8-43EB-B959-A70206087F4B}" srcOrd="1" destOrd="0" parTransId="{2752781D-AF11-45D1-99F2-A5F8507E2C2A}" sibTransId="{F1999B74-8B14-402F-AC2E-EB1CD3E80578}"/>
    <dgm:cxn modelId="{3B5D05F5-4AC8-4652-9295-51722375B59F}" type="presOf" srcId="{5B017AA0-8C0A-48E8-AA01-7B0E3068179D}" destId="{7B9A9C6D-2B7F-423A-A27F-2547E8B2ACC0}" srcOrd="0" destOrd="0" presId="urn:microsoft.com/office/officeart/2005/8/layout/radial2"/>
    <dgm:cxn modelId="{B2BDD2CC-A8D1-4C4A-BAFE-33EEC50BA009}" type="presParOf" srcId="{49E0AE64-9A5F-4D0F-B9F2-3C6345108345}" destId="{451E288B-3250-4AF7-B507-87CB1B7FBA75}" srcOrd="0" destOrd="0" presId="urn:microsoft.com/office/officeart/2005/8/layout/radial2"/>
    <dgm:cxn modelId="{AF49AF1D-9EE5-4BB3-BE78-CC1AA50D1581}" type="presParOf" srcId="{451E288B-3250-4AF7-B507-87CB1B7FBA75}" destId="{52F3D34F-FCB3-4603-98A6-F56DACC381D3}" srcOrd="0" destOrd="0" presId="urn:microsoft.com/office/officeart/2005/8/layout/radial2"/>
    <dgm:cxn modelId="{09FEEE14-E325-44DC-BAAE-A264348C4C47}" type="presParOf" srcId="{52F3D34F-FCB3-4603-98A6-F56DACC381D3}" destId="{0C28E029-A66E-46FC-BEC3-419B6C033FE0}" srcOrd="0" destOrd="0" presId="urn:microsoft.com/office/officeart/2005/8/layout/radial2"/>
    <dgm:cxn modelId="{539FF3D9-9BEA-45F0-B2CE-961633B366C9}" type="presParOf" srcId="{52F3D34F-FCB3-4603-98A6-F56DACC381D3}" destId="{E09D8E94-B6C3-480A-A551-53D4F7B15038}" srcOrd="1" destOrd="0" presId="urn:microsoft.com/office/officeart/2005/8/layout/radial2"/>
    <dgm:cxn modelId="{2BA39C62-F31B-4AE5-B8C3-514374DB5AE7}" type="presParOf" srcId="{451E288B-3250-4AF7-B507-87CB1B7FBA75}" destId="{87AF1F44-D455-445E-8250-5B3C23A85324}" srcOrd="1" destOrd="0" presId="urn:microsoft.com/office/officeart/2005/8/layout/radial2"/>
    <dgm:cxn modelId="{357BBEDA-6D81-4F41-84F9-40F64BAE77AC}" type="presParOf" srcId="{451E288B-3250-4AF7-B507-87CB1B7FBA75}" destId="{8728F73D-9BD4-4C9D-BCE6-EC17C4E1A532}" srcOrd="2" destOrd="0" presId="urn:microsoft.com/office/officeart/2005/8/layout/radial2"/>
    <dgm:cxn modelId="{59A9D33D-6FBC-4CE8-AB65-A6B91A9DCB7C}" type="presParOf" srcId="{8728F73D-9BD4-4C9D-BCE6-EC17C4E1A532}" destId="{7B9A9C6D-2B7F-423A-A27F-2547E8B2ACC0}" srcOrd="0" destOrd="0" presId="urn:microsoft.com/office/officeart/2005/8/layout/radial2"/>
    <dgm:cxn modelId="{8A0BD5CE-14D0-4701-9215-838DFE568DDD}" type="presParOf" srcId="{8728F73D-9BD4-4C9D-BCE6-EC17C4E1A532}" destId="{437D9619-85ED-4538-B0F0-7D13C01DB60D}" srcOrd="1" destOrd="0" presId="urn:microsoft.com/office/officeart/2005/8/layout/radial2"/>
    <dgm:cxn modelId="{9AF0F405-7B2D-4229-A9A6-03A52CF27367}" type="presParOf" srcId="{451E288B-3250-4AF7-B507-87CB1B7FBA75}" destId="{8BADB31C-C70C-4347-8313-383D9F967CA7}" srcOrd="3" destOrd="0" presId="urn:microsoft.com/office/officeart/2005/8/layout/radial2"/>
    <dgm:cxn modelId="{69AAB70D-2A02-4707-B98C-ECE815041B0D}" type="presParOf" srcId="{451E288B-3250-4AF7-B507-87CB1B7FBA75}" destId="{1605AEAF-B2EA-42BE-8206-35B5719D3CD8}" srcOrd="4" destOrd="0" presId="urn:microsoft.com/office/officeart/2005/8/layout/radial2"/>
    <dgm:cxn modelId="{8DE8B1D7-4B3E-4A59-B343-0FD3EFD36C68}" type="presParOf" srcId="{1605AEAF-B2EA-42BE-8206-35B5719D3CD8}" destId="{4085CFDC-9E66-440B-BB39-318DB170393E}" srcOrd="0" destOrd="0" presId="urn:microsoft.com/office/officeart/2005/8/layout/radial2"/>
    <dgm:cxn modelId="{B6644082-6443-4E31-8F0D-997F5C7A226A}" type="presParOf" srcId="{1605AEAF-B2EA-42BE-8206-35B5719D3CD8}" destId="{BEC4B37F-4BAC-4659-8570-FEFC036D4085}" srcOrd="1" destOrd="0" presId="urn:microsoft.com/office/officeart/2005/8/layout/radial2"/>
    <dgm:cxn modelId="{A3919DE9-E020-47DB-8F9A-44F41D657C6A}" type="presParOf" srcId="{451E288B-3250-4AF7-B507-87CB1B7FBA75}" destId="{F0773CC8-D0B7-4D72-86D4-2CB84A26161B}" srcOrd="5" destOrd="0" presId="urn:microsoft.com/office/officeart/2005/8/layout/radial2"/>
    <dgm:cxn modelId="{5C51157C-5DE7-45AE-80A4-C74E6C6860FC}" type="presParOf" srcId="{451E288B-3250-4AF7-B507-87CB1B7FBA75}" destId="{A0A6E7F7-8020-4C88-957F-C27C8E49A821}" srcOrd="6" destOrd="0" presId="urn:microsoft.com/office/officeart/2005/8/layout/radial2"/>
    <dgm:cxn modelId="{709C2D64-4A08-4299-8CC5-EECE7765E5F4}" type="presParOf" srcId="{A0A6E7F7-8020-4C88-957F-C27C8E49A821}" destId="{7BABFEBF-C07E-4474-AA8F-BDE6E98ED2C5}" srcOrd="0" destOrd="0" presId="urn:microsoft.com/office/officeart/2005/8/layout/radial2"/>
    <dgm:cxn modelId="{43799599-69C0-4116-AAA5-EC69278C06E1}" type="presParOf" srcId="{A0A6E7F7-8020-4C88-957F-C27C8E49A821}" destId="{7906D106-B98A-4B65-908E-000485D80BF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9DB3EE-EE2E-43CE-A9F0-1BE3355540BE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5089D02-BDD4-45A3-8648-5800BEDB6097}">
      <dgm:prSet phldrT="[Text]"/>
      <dgm:spPr/>
      <dgm:t>
        <a:bodyPr/>
        <a:lstStyle/>
        <a:p>
          <a:r>
            <a:rPr lang="zh-CN" altLang="en-US" b="1" dirty="0"/>
            <a:t>文件透明加解密</a:t>
          </a:r>
        </a:p>
      </dgm:t>
    </dgm:pt>
    <dgm:pt modelId="{AE4C6B91-44EB-4BBF-940B-78B0740A5B1B}" type="parTrans" cxnId="{E2DC89A9-5CEB-45AF-AF3A-A69285419733}">
      <dgm:prSet/>
      <dgm:spPr/>
      <dgm:t>
        <a:bodyPr/>
        <a:lstStyle/>
        <a:p>
          <a:endParaRPr lang="zh-CN" altLang="en-US"/>
        </a:p>
      </dgm:t>
    </dgm:pt>
    <dgm:pt modelId="{D37D08C4-7CC4-428B-9E8E-AD23B86C5E81}" type="sibTrans" cxnId="{E2DC89A9-5CEB-45AF-AF3A-A69285419733}">
      <dgm:prSet/>
      <dgm:spPr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zh-CN" altLang="en-US"/>
        </a:p>
      </dgm:t>
    </dgm:pt>
    <dgm:pt modelId="{1B0FFA31-05BB-4ECB-93B2-7969C57941ED}">
      <dgm:prSet phldrT="[Text]"/>
      <dgm:spPr>
        <a:solidFill>
          <a:srgbClr val="3F51B5"/>
        </a:solidFill>
        <a:ln>
          <a:solidFill>
            <a:srgbClr val="3F51B5"/>
          </a:solidFill>
        </a:ln>
      </dgm:spPr>
      <dgm:t>
        <a:bodyPr/>
        <a:lstStyle/>
        <a:p>
          <a:r>
            <a:rPr lang="zh-CN" altLang="en-US" b="1" dirty="0"/>
            <a:t>沙箱隔离</a:t>
          </a:r>
        </a:p>
      </dgm:t>
    </dgm:pt>
    <dgm:pt modelId="{ED9748F7-E389-42B0-8696-A982238A7DA4}" type="parTrans" cxnId="{FAF46EC0-0309-47CB-BD31-36E950F58090}">
      <dgm:prSet/>
      <dgm:spPr/>
      <dgm:t>
        <a:bodyPr/>
        <a:lstStyle/>
        <a:p>
          <a:endParaRPr lang="zh-CN" altLang="en-US"/>
        </a:p>
      </dgm:t>
    </dgm:pt>
    <dgm:pt modelId="{6EC55AE7-F65C-40ED-BDC0-82FD1BEB9C44}" type="sibTrans" cxnId="{FAF46EC0-0309-47CB-BD31-36E950F58090}">
      <dgm:prSet/>
      <dgm:spPr>
        <a:blipFill>
          <a:blip xmlns:r="http://schemas.openxmlformats.org/officeDocument/2006/relationships"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solidFill>
            <a:srgbClr val="3F51B5"/>
          </a:solidFill>
        </a:ln>
      </dgm:spPr>
      <dgm:t>
        <a:bodyPr/>
        <a:lstStyle/>
        <a:p>
          <a:endParaRPr lang="zh-CN" altLang="en-US"/>
        </a:p>
      </dgm:t>
    </dgm:pt>
    <dgm:pt modelId="{7D79ED8E-C62F-49D4-B9A2-54C95738B346}">
      <dgm:prSet phldrT="[Text]"/>
      <dgm:spPr>
        <a:solidFill>
          <a:srgbClr val="009688"/>
        </a:solidFill>
        <a:ln>
          <a:solidFill>
            <a:srgbClr val="009688"/>
          </a:solidFill>
        </a:ln>
      </dgm:spPr>
      <dgm:t>
        <a:bodyPr/>
        <a:lstStyle/>
        <a:p>
          <a:r>
            <a:rPr lang="zh-CN" altLang="en-US" b="1" dirty="0"/>
            <a:t>进程间通讯加密</a:t>
          </a:r>
        </a:p>
      </dgm:t>
    </dgm:pt>
    <dgm:pt modelId="{93CC1CF2-8CF4-460A-9AC2-159147BCE4AA}" type="parTrans" cxnId="{FC5212C4-5166-49F5-A35D-81CD20C4C672}">
      <dgm:prSet/>
      <dgm:spPr/>
      <dgm:t>
        <a:bodyPr/>
        <a:lstStyle/>
        <a:p>
          <a:endParaRPr lang="zh-CN" altLang="en-US"/>
        </a:p>
      </dgm:t>
    </dgm:pt>
    <dgm:pt modelId="{5A3C805E-09E1-4570-9EC4-9744D35E2D3D}" type="sibTrans" cxnId="{FC5212C4-5166-49F5-A35D-81CD20C4C672}">
      <dgm:prSet/>
      <dgm:spPr>
        <a:blipFill>
          <a:blip xmlns:r="http://schemas.openxmlformats.org/officeDocument/2006/relationships" r:embed="rId5">
            <a:duotone>
              <a:prstClr val="black"/>
              <a:srgbClr val="00968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solidFill>
            <a:srgbClr val="009688"/>
          </a:solidFill>
        </a:ln>
      </dgm:spPr>
      <dgm:t>
        <a:bodyPr/>
        <a:lstStyle/>
        <a:p>
          <a:endParaRPr lang="zh-CN" altLang="en-US"/>
        </a:p>
      </dgm:t>
    </dgm:pt>
    <dgm:pt modelId="{9234491F-8973-4CF7-ADFF-11F422125DED}">
      <dgm:prSet phldrT="[Text]"/>
      <dgm:spPr/>
      <dgm:t>
        <a:bodyPr/>
        <a:lstStyle/>
        <a:p>
          <a:r>
            <a:rPr lang="en-US" altLang="zh-CN" b="1" dirty="0"/>
            <a:t>APP</a:t>
          </a:r>
          <a:r>
            <a:rPr lang="zh-CN" altLang="en-US" b="1" dirty="0"/>
            <a:t>加固</a:t>
          </a:r>
        </a:p>
      </dgm:t>
    </dgm:pt>
    <dgm:pt modelId="{BE4B1E41-32BD-46C7-ADC8-F452EA5D8BCD}" type="parTrans" cxnId="{9B57B225-4A0B-4374-BEA9-BDC608B0FE76}">
      <dgm:prSet/>
      <dgm:spPr/>
      <dgm:t>
        <a:bodyPr/>
        <a:lstStyle/>
        <a:p>
          <a:endParaRPr lang="zh-CN" altLang="en-US"/>
        </a:p>
      </dgm:t>
    </dgm:pt>
    <dgm:pt modelId="{0B206E45-D0B0-42F2-A9CB-096AEA26CE8F}" type="sibTrans" cxnId="{9B57B225-4A0B-4374-BEA9-BDC608B0FE76}">
      <dgm:prSet/>
      <dgm:spPr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CN" altLang="en-US"/>
        </a:p>
      </dgm:t>
    </dgm:pt>
    <dgm:pt modelId="{4BEFEABB-40EB-4106-B23A-3DB4AB67F19A}">
      <dgm:prSet phldrT="[Text]"/>
      <dgm:spPr/>
      <dgm:t>
        <a:bodyPr/>
        <a:lstStyle/>
        <a:p>
          <a:r>
            <a:rPr lang="zh-CN" altLang="en-US" b="1" dirty="0"/>
            <a:t>支持硬件</a:t>
          </a:r>
          <a:r>
            <a:rPr lang="en-US" altLang="zh-CN" b="1" dirty="0"/>
            <a:t>KEY</a:t>
          </a:r>
          <a:endParaRPr lang="zh-CN" altLang="en-US" b="1" dirty="0"/>
        </a:p>
      </dgm:t>
    </dgm:pt>
    <dgm:pt modelId="{E88F0152-3214-4230-9C06-9B28CA437F9E}" type="parTrans" cxnId="{C18A0ED5-A1F0-4ACA-AFDF-D7FF3369E2FB}">
      <dgm:prSet/>
      <dgm:spPr/>
      <dgm:t>
        <a:bodyPr/>
        <a:lstStyle/>
        <a:p>
          <a:endParaRPr lang="zh-CN" altLang="en-US"/>
        </a:p>
      </dgm:t>
    </dgm:pt>
    <dgm:pt modelId="{3539842A-97DB-4839-BCD3-95771944D23C}" type="sibTrans" cxnId="{C18A0ED5-A1F0-4ACA-AFDF-D7FF3369E2FB}">
      <dgm:prSet/>
      <dgm:spPr>
        <a:blipFill>
          <a:blip xmlns:r="http://schemas.openxmlformats.org/officeDocument/2006/relationships" r:embed="rId7" cstate="print">
            <a:duotone>
              <a:prstClr val="black"/>
              <a:srgbClr val="45B66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5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 baseline="0"/>
        </a:p>
      </dgm:t>
    </dgm:pt>
    <dgm:pt modelId="{16D6B030-4AD9-4477-8AC8-65EE59C32E26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zh-CN" altLang="en-US" b="1" dirty="0"/>
            <a:t>网络通讯加密</a:t>
          </a:r>
        </a:p>
      </dgm:t>
    </dgm:pt>
    <dgm:pt modelId="{47B17BA8-ACF9-428E-8532-F9CB8625ADCE}" type="parTrans" cxnId="{4985A0E2-51CF-4682-AE3F-C1E90893BBFD}">
      <dgm:prSet/>
      <dgm:spPr/>
      <dgm:t>
        <a:bodyPr/>
        <a:lstStyle/>
        <a:p>
          <a:endParaRPr lang="zh-CN" altLang="en-US"/>
        </a:p>
      </dgm:t>
    </dgm:pt>
    <dgm:pt modelId="{92D1C4D2-E434-458D-B5AB-A8C80807C1BD}" type="sibTrans" cxnId="{4985A0E2-51CF-4682-AE3F-C1E90893BBFD}">
      <dgm:prSet/>
      <dgm:spPr>
        <a:blipFill>
          <a:blip xmlns:r="http://schemas.openxmlformats.org/officeDocument/2006/relationships"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37C89AAD-402D-4C5D-8F85-879343C16908}">
      <dgm:prSet phldrT="[Text]"/>
      <dgm:spPr>
        <a:solidFill>
          <a:srgbClr val="00A0D2"/>
        </a:solidFill>
        <a:ln>
          <a:solidFill>
            <a:srgbClr val="00A0D2"/>
          </a:solidFill>
        </a:ln>
      </dgm:spPr>
      <dgm:t>
        <a:bodyPr/>
        <a:lstStyle/>
        <a:p>
          <a:r>
            <a:rPr lang="zh-CN" altLang="en-US" b="1" dirty="0"/>
            <a:t>支持国密算法</a:t>
          </a:r>
        </a:p>
      </dgm:t>
    </dgm:pt>
    <dgm:pt modelId="{55A8BEC0-9294-4862-9357-985FF565C5B3}" type="parTrans" cxnId="{FAE08391-07C7-4E15-84BB-005346FC62C1}">
      <dgm:prSet/>
      <dgm:spPr/>
      <dgm:t>
        <a:bodyPr/>
        <a:lstStyle/>
        <a:p>
          <a:endParaRPr lang="zh-CN" altLang="en-US"/>
        </a:p>
      </dgm:t>
    </dgm:pt>
    <dgm:pt modelId="{76A0DE44-E85C-47CF-985A-D45D91728134}" type="sibTrans" cxnId="{FAE08391-07C7-4E15-84BB-005346FC62C1}">
      <dgm:prSet/>
      <dgm:spPr>
        <a:ln>
          <a:solidFill>
            <a:srgbClr val="00A0D2"/>
          </a:solidFill>
        </a:ln>
      </dgm:spPr>
      <dgm:t>
        <a:bodyPr/>
        <a:lstStyle/>
        <a:p>
          <a:endParaRPr lang="zh-CN" altLang="en-US"/>
        </a:p>
      </dgm:t>
    </dgm:pt>
    <dgm:pt modelId="{C2D3EC01-FC33-46D8-BFCB-AA1021F678CF}" type="pres">
      <dgm:prSet presAssocID="{159DB3EE-EE2E-43CE-A9F0-1BE3355540BE}" presName="Name0" presStyleCnt="0">
        <dgm:presLayoutVars>
          <dgm:chMax val="21"/>
          <dgm:chPref val="21"/>
        </dgm:presLayoutVars>
      </dgm:prSet>
      <dgm:spPr/>
    </dgm:pt>
    <dgm:pt modelId="{5F7CDFC7-248E-43C3-97AF-167B0A570B3D}" type="pres">
      <dgm:prSet presAssocID="{F5089D02-BDD4-45A3-8648-5800BEDB6097}" presName="text1" presStyleCnt="0"/>
      <dgm:spPr/>
    </dgm:pt>
    <dgm:pt modelId="{57760F2E-2E77-4814-8F85-B74EA2EF9666}" type="pres">
      <dgm:prSet presAssocID="{F5089D02-BDD4-45A3-8648-5800BEDB6097}" presName="textRepeatNode" presStyleLbl="alignNode1" presStyleIdx="0" presStyleCnt="7" custLinFactNeighborY="-2288">
        <dgm:presLayoutVars>
          <dgm:chMax val="0"/>
          <dgm:chPref val="0"/>
          <dgm:bulletEnabled val="1"/>
        </dgm:presLayoutVars>
      </dgm:prSet>
      <dgm:spPr/>
    </dgm:pt>
    <dgm:pt modelId="{444E0047-8AEA-4372-A710-6AC054379E61}" type="pres">
      <dgm:prSet presAssocID="{F5089D02-BDD4-45A3-8648-5800BEDB6097}" presName="textaccent1" presStyleCnt="0"/>
      <dgm:spPr/>
    </dgm:pt>
    <dgm:pt modelId="{4C6899CB-4143-4893-A3FA-7E1677E5168E}" type="pres">
      <dgm:prSet presAssocID="{F5089D02-BDD4-45A3-8648-5800BEDB6097}" presName="accentRepeatNode" presStyleLbl="solidAlignAcc1" presStyleIdx="0" presStyleCnt="14" custLinFactNeighborY="-19512"/>
      <dgm:spPr/>
    </dgm:pt>
    <dgm:pt modelId="{89BCE649-7465-41DB-852E-83C9B83D0D09}" type="pres">
      <dgm:prSet presAssocID="{D37D08C4-7CC4-428B-9E8E-AD23B86C5E81}" presName="image1" presStyleCnt="0"/>
      <dgm:spPr/>
    </dgm:pt>
    <dgm:pt modelId="{0DC767FC-BCFB-4850-BF40-A827AA0C93E6}" type="pres">
      <dgm:prSet presAssocID="{D37D08C4-7CC4-428B-9E8E-AD23B86C5E81}" presName="imageRepeatNode" presStyleLbl="alignAcc1" presStyleIdx="0" presStyleCnt="7" custLinFactNeighborX="7447" custLinFactNeighborY="2678"/>
      <dgm:spPr/>
    </dgm:pt>
    <dgm:pt modelId="{0830B966-9BF3-45B9-9EEF-B1FC76C6FDF4}" type="pres">
      <dgm:prSet presAssocID="{D37D08C4-7CC4-428B-9E8E-AD23B86C5E81}" presName="imageaccent1" presStyleCnt="0"/>
      <dgm:spPr/>
    </dgm:pt>
    <dgm:pt modelId="{535BC674-B7D4-4F62-861B-AE0D53E31A86}" type="pres">
      <dgm:prSet presAssocID="{D37D08C4-7CC4-428B-9E8E-AD23B86C5E81}" presName="accentRepeatNode" presStyleLbl="solidAlignAcc1" presStyleIdx="1" presStyleCnt="14" custLinFactNeighborX="49833" custLinFactNeighborY="12568"/>
      <dgm:spPr/>
    </dgm:pt>
    <dgm:pt modelId="{103A5547-A597-4CFC-A9DE-7E1CC2A94505}" type="pres">
      <dgm:prSet presAssocID="{9234491F-8973-4CF7-ADFF-11F422125DED}" presName="text2" presStyleCnt="0"/>
      <dgm:spPr/>
    </dgm:pt>
    <dgm:pt modelId="{011D1773-7F16-4326-8E59-76E717A23FA5}" type="pres">
      <dgm:prSet presAssocID="{9234491F-8973-4CF7-ADFF-11F422125DED}" presName="textRepeatNode" presStyleLbl="alignNode1" presStyleIdx="1" presStyleCnt="7" custLinFactNeighborX="5788" custLinFactNeighborY="5234">
        <dgm:presLayoutVars>
          <dgm:chMax val="0"/>
          <dgm:chPref val="0"/>
          <dgm:bulletEnabled val="1"/>
        </dgm:presLayoutVars>
      </dgm:prSet>
      <dgm:spPr/>
    </dgm:pt>
    <dgm:pt modelId="{78A3F9A4-A0EC-46E6-BFC7-E56BE993D993}" type="pres">
      <dgm:prSet presAssocID="{9234491F-8973-4CF7-ADFF-11F422125DED}" presName="textaccent2" presStyleCnt="0"/>
      <dgm:spPr/>
    </dgm:pt>
    <dgm:pt modelId="{C6CC704E-4BB0-45FC-A76F-A82BB8592A56}" type="pres">
      <dgm:prSet presAssocID="{9234491F-8973-4CF7-ADFF-11F422125DED}" presName="accentRepeatNode" presStyleLbl="solidAlignAcc1" presStyleIdx="2" presStyleCnt="14" custLinFactNeighborX="66667" custLinFactNeighborY="24887"/>
      <dgm:spPr/>
    </dgm:pt>
    <dgm:pt modelId="{80D2AFA2-47F2-4B20-B22A-44BCF43D7F31}" type="pres">
      <dgm:prSet presAssocID="{0B206E45-D0B0-42F2-A9CB-096AEA26CE8F}" presName="image2" presStyleCnt="0"/>
      <dgm:spPr/>
    </dgm:pt>
    <dgm:pt modelId="{BF32BB84-FE7D-4D58-8003-406A4FE32166}" type="pres">
      <dgm:prSet presAssocID="{0B206E45-D0B0-42F2-A9CB-096AEA26CE8F}" presName="imageRepeatNode" presStyleLbl="alignAcc1" presStyleIdx="1" presStyleCnt="7" custLinFactNeighborX="-2016"/>
      <dgm:spPr/>
    </dgm:pt>
    <dgm:pt modelId="{7FB113B2-3290-4148-8B43-B3ED7ADEEBFA}" type="pres">
      <dgm:prSet presAssocID="{0B206E45-D0B0-42F2-A9CB-096AEA26CE8F}" presName="imageaccent2" presStyleCnt="0"/>
      <dgm:spPr/>
    </dgm:pt>
    <dgm:pt modelId="{BDF0BB35-33D8-4BD0-B180-D81532E2FB32}" type="pres">
      <dgm:prSet presAssocID="{0B206E45-D0B0-42F2-A9CB-096AEA26CE8F}" presName="accentRepeatNode" presStyleLbl="solidAlignAcc1" presStyleIdx="3" presStyleCnt="14" custLinFactNeighborX="5760" custLinFactNeighborY="-20025"/>
      <dgm:spPr/>
    </dgm:pt>
    <dgm:pt modelId="{E4B1424F-07EE-49DC-B952-F50C936D05C2}" type="pres">
      <dgm:prSet presAssocID="{1B0FFA31-05BB-4ECB-93B2-7969C57941ED}" presName="text3" presStyleCnt="0"/>
      <dgm:spPr/>
    </dgm:pt>
    <dgm:pt modelId="{CB176D08-6532-47E5-98CB-B274C1587EE3}" type="pres">
      <dgm:prSet presAssocID="{1B0FFA31-05BB-4ECB-93B2-7969C57941ED}" presName="textRepeatNode" presStyleLbl="alignNode1" presStyleIdx="2" presStyleCnt="7" custLinFactNeighborX="7035" custLinFactNeighborY="-6098">
        <dgm:presLayoutVars>
          <dgm:chMax val="0"/>
          <dgm:chPref val="0"/>
          <dgm:bulletEnabled val="1"/>
        </dgm:presLayoutVars>
      </dgm:prSet>
      <dgm:spPr/>
    </dgm:pt>
    <dgm:pt modelId="{D0DC7024-09ED-48A4-976F-67569CF204F3}" type="pres">
      <dgm:prSet presAssocID="{1B0FFA31-05BB-4ECB-93B2-7969C57941ED}" presName="textaccent3" presStyleCnt="0"/>
      <dgm:spPr/>
    </dgm:pt>
    <dgm:pt modelId="{29026A93-DDB7-4D44-A990-DA78D225D298}" type="pres">
      <dgm:prSet presAssocID="{1B0FFA31-05BB-4ECB-93B2-7969C57941ED}" presName="accentRepeatNode" presStyleLbl="solidAlignAcc1" presStyleIdx="4" presStyleCnt="14" custLinFactNeighborX="66444" custLinFactNeighborY="-51328"/>
      <dgm:spPr>
        <a:ln>
          <a:solidFill>
            <a:srgbClr val="3F51B5"/>
          </a:solidFill>
        </a:ln>
      </dgm:spPr>
    </dgm:pt>
    <dgm:pt modelId="{0CE4A559-3025-48F0-8CD7-7E98AA2A0847}" type="pres">
      <dgm:prSet presAssocID="{6EC55AE7-F65C-40ED-BDC0-82FD1BEB9C44}" presName="image3" presStyleCnt="0"/>
      <dgm:spPr/>
    </dgm:pt>
    <dgm:pt modelId="{F997C167-5ACB-43AB-84BC-DF74DFEE6234}" type="pres">
      <dgm:prSet presAssocID="{6EC55AE7-F65C-40ED-BDC0-82FD1BEB9C44}" presName="imageRepeatNode" presStyleLbl="alignAcc1" presStyleIdx="2" presStyleCnt="7" custLinFactNeighborY="-572"/>
      <dgm:spPr/>
    </dgm:pt>
    <dgm:pt modelId="{1AFCB192-DBB1-46F4-ADA1-A07525975E83}" type="pres">
      <dgm:prSet presAssocID="{6EC55AE7-F65C-40ED-BDC0-82FD1BEB9C44}" presName="imageaccent3" presStyleCnt="0"/>
      <dgm:spPr/>
    </dgm:pt>
    <dgm:pt modelId="{25974878-B25B-4C1D-B5D4-4715DF79F543}" type="pres">
      <dgm:prSet presAssocID="{6EC55AE7-F65C-40ED-BDC0-82FD1BEB9C44}" presName="accentRepeatNode" presStyleLbl="solidAlignAcc1" presStyleIdx="5" presStyleCnt="14" custLinFactNeighborX="-14790"/>
      <dgm:spPr>
        <a:ln>
          <a:solidFill>
            <a:srgbClr val="3F51B5"/>
          </a:solidFill>
        </a:ln>
      </dgm:spPr>
    </dgm:pt>
    <dgm:pt modelId="{68CAF3F8-00C4-4A9C-9AD2-0A6D22CB0060}" type="pres">
      <dgm:prSet presAssocID="{7D79ED8E-C62F-49D4-B9A2-54C95738B346}" presName="text4" presStyleCnt="0"/>
      <dgm:spPr/>
    </dgm:pt>
    <dgm:pt modelId="{A8734031-79BD-4709-863C-2F3907465BEF}" type="pres">
      <dgm:prSet presAssocID="{7D79ED8E-C62F-49D4-B9A2-54C95738B346}" presName="textRepeatNode" presStyleLbl="alignNode1" presStyleIdx="3" presStyleCnt="7" custLinFactNeighborX="7106" custLinFactNeighborY="2106">
        <dgm:presLayoutVars>
          <dgm:chMax val="0"/>
          <dgm:chPref val="0"/>
          <dgm:bulletEnabled val="1"/>
        </dgm:presLayoutVars>
      </dgm:prSet>
      <dgm:spPr/>
    </dgm:pt>
    <dgm:pt modelId="{FE3D88A5-286F-4B0B-99E2-15C3BB84BC03}" type="pres">
      <dgm:prSet presAssocID="{7D79ED8E-C62F-49D4-B9A2-54C95738B346}" presName="textaccent4" presStyleCnt="0"/>
      <dgm:spPr/>
    </dgm:pt>
    <dgm:pt modelId="{94EA5C0B-53F2-4C93-8A87-4F4D78C3BAF9}" type="pres">
      <dgm:prSet presAssocID="{7D79ED8E-C62F-49D4-B9A2-54C95738B346}" presName="accentRepeatNode" presStyleLbl="solidAlignAcc1" presStyleIdx="6" presStyleCnt="14" custLinFactNeighborX="60907" custLinFactNeighborY="37201"/>
      <dgm:spPr>
        <a:ln>
          <a:solidFill>
            <a:srgbClr val="009688"/>
          </a:solidFill>
        </a:ln>
      </dgm:spPr>
    </dgm:pt>
    <dgm:pt modelId="{F24F9A02-F2E1-41EA-A501-412D06876177}" type="pres">
      <dgm:prSet presAssocID="{5A3C805E-09E1-4570-9EC4-9744D35E2D3D}" presName="image4" presStyleCnt="0"/>
      <dgm:spPr/>
    </dgm:pt>
    <dgm:pt modelId="{8F9D8982-F78A-442D-9FDE-9D7174AC057F}" type="pres">
      <dgm:prSet presAssocID="{5A3C805E-09E1-4570-9EC4-9744D35E2D3D}" presName="imageRepeatNode" presStyleLbl="alignAcc1" presStyleIdx="3" presStyleCnt="7" custLinFactNeighborY="-3910"/>
      <dgm:spPr/>
    </dgm:pt>
    <dgm:pt modelId="{4B446725-8E42-4730-BEA5-415BB0CFC55F}" type="pres">
      <dgm:prSet presAssocID="{5A3C805E-09E1-4570-9EC4-9744D35E2D3D}" presName="imageaccent4" presStyleCnt="0"/>
      <dgm:spPr/>
    </dgm:pt>
    <dgm:pt modelId="{EC415A42-B262-4DBA-8A69-F943FED64DFA}" type="pres">
      <dgm:prSet presAssocID="{5A3C805E-09E1-4570-9EC4-9744D35E2D3D}" presName="accentRepeatNode" presStyleLbl="solidAlignAcc1" presStyleIdx="7" presStyleCnt="14" custLinFactNeighborY="-33375"/>
      <dgm:spPr>
        <a:ln>
          <a:solidFill>
            <a:srgbClr val="009688"/>
          </a:solidFill>
        </a:ln>
      </dgm:spPr>
    </dgm:pt>
    <dgm:pt modelId="{FC2C062C-2008-4BCE-893F-B5FAA55229E9}" type="pres">
      <dgm:prSet presAssocID="{4BEFEABB-40EB-4106-B23A-3DB4AB67F19A}" presName="text5" presStyleCnt="0"/>
      <dgm:spPr/>
    </dgm:pt>
    <dgm:pt modelId="{BFEBCCDA-95C8-43AA-8CD2-298AE7CBF8B7}" type="pres">
      <dgm:prSet presAssocID="{4BEFEABB-40EB-4106-B23A-3DB4AB67F19A}" presName="textRepeatNode" presStyleLbl="alignNode1" presStyleIdx="4" presStyleCnt="7" custLinFactNeighborX="7610" custLinFactNeighborY="-273">
        <dgm:presLayoutVars>
          <dgm:chMax val="0"/>
          <dgm:chPref val="0"/>
          <dgm:bulletEnabled val="1"/>
        </dgm:presLayoutVars>
      </dgm:prSet>
      <dgm:spPr/>
    </dgm:pt>
    <dgm:pt modelId="{09682403-700E-49F7-A3FE-CA8BAB6EDB68}" type="pres">
      <dgm:prSet presAssocID="{4BEFEABB-40EB-4106-B23A-3DB4AB67F19A}" presName="textaccent5" presStyleCnt="0"/>
      <dgm:spPr/>
    </dgm:pt>
    <dgm:pt modelId="{913E9A24-144C-4A5A-AD09-35E68C81D4C8}" type="pres">
      <dgm:prSet presAssocID="{4BEFEABB-40EB-4106-B23A-3DB4AB67F19A}" presName="accentRepeatNode" presStyleLbl="solidAlignAcc1" presStyleIdx="8" presStyleCnt="14" custLinFactNeighborX="71980" custLinFactNeighborY="-17028"/>
      <dgm:spPr/>
    </dgm:pt>
    <dgm:pt modelId="{865591A6-AF36-4099-A35A-AFF692C654BD}" type="pres">
      <dgm:prSet presAssocID="{3539842A-97DB-4839-BCD3-95771944D23C}" presName="image5" presStyleCnt="0"/>
      <dgm:spPr/>
    </dgm:pt>
    <dgm:pt modelId="{98CD29F0-7795-4730-BB3A-C351E4EB231B}" type="pres">
      <dgm:prSet presAssocID="{3539842A-97DB-4839-BCD3-95771944D23C}" presName="imageRepeatNode" presStyleLbl="alignAcc1" presStyleIdx="4" presStyleCnt="7" custAng="0" custScaleX="94163" custScaleY="98941" custLinFactNeighborX="-1996" custLinFactNeighborY="-6213"/>
      <dgm:spPr/>
    </dgm:pt>
    <dgm:pt modelId="{41FFC8C8-E5B5-45B1-B907-49BCBC1574B9}" type="pres">
      <dgm:prSet presAssocID="{3539842A-97DB-4839-BCD3-95771944D23C}" presName="imageaccent5" presStyleCnt="0"/>
      <dgm:spPr/>
    </dgm:pt>
    <dgm:pt modelId="{658B2D11-D6A1-4DEA-AAE4-728D5F79D637}" type="pres">
      <dgm:prSet presAssocID="{3539842A-97DB-4839-BCD3-95771944D23C}" presName="accentRepeatNode" presStyleLbl="solidAlignAcc1" presStyleIdx="9" presStyleCnt="14" custLinFactNeighborX="5651" custLinFactNeighborY="-52184"/>
      <dgm:spPr/>
    </dgm:pt>
    <dgm:pt modelId="{86175CA1-3A6A-407D-AB0C-65BAA18F9908}" type="pres">
      <dgm:prSet presAssocID="{16D6B030-4AD9-4477-8AC8-65EE59C32E26}" presName="text6" presStyleCnt="0"/>
      <dgm:spPr/>
    </dgm:pt>
    <dgm:pt modelId="{46B5CDC5-26B5-436C-B757-2ED07A193722}" type="pres">
      <dgm:prSet presAssocID="{16D6B030-4AD9-4477-8AC8-65EE59C32E26}" presName="textRepeatNode" presStyleLbl="alignNode1" presStyleIdx="5" presStyleCnt="7" custLinFactNeighborX="343" custLinFactNeighborY="5264">
        <dgm:presLayoutVars>
          <dgm:chMax val="0"/>
          <dgm:chPref val="0"/>
          <dgm:bulletEnabled val="1"/>
        </dgm:presLayoutVars>
      </dgm:prSet>
      <dgm:spPr/>
    </dgm:pt>
    <dgm:pt modelId="{9DB6768C-866E-419F-83F0-465C25523842}" type="pres">
      <dgm:prSet presAssocID="{16D6B030-4AD9-4477-8AC8-65EE59C32E26}" presName="textaccent6" presStyleCnt="0"/>
      <dgm:spPr/>
    </dgm:pt>
    <dgm:pt modelId="{D578157E-CB8F-46A6-91AB-AC94124DD58A}" type="pres">
      <dgm:prSet presAssocID="{16D6B030-4AD9-4477-8AC8-65EE59C32E26}" presName="accentRepeatNode" presStyleLbl="solidAlignAcc1" presStyleIdx="10" presStyleCnt="14" custLinFactNeighborX="-2354" custLinFactNeighborY="37090"/>
      <dgm:spPr>
        <a:ln>
          <a:solidFill>
            <a:schemeClr val="accent6"/>
          </a:solidFill>
        </a:ln>
      </dgm:spPr>
    </dgm:pt>
    <dgm:pt modelId="{1C7431C3-DF90-4895-AF97-C630A1CDD29C}" type="pres">
      <dgm:prSet presAssocID="{92D1C4D2-E434-458D-B5AB-A8C80807C1BD}" presName="image6" presStyleCnt="0"/>
      <dgm:spPr/>
    </dgm:pt>
    <dgm:pt modelId="{A84034C6-B150-4262-93E8-0E680D45564C}" type="pres">
      <dgm:prSet presAssocID="{92D1C4D2-E434-458D-B5AB-A8C80807C1BD}" presName="imageRepeatNode" presStyleLbl="alignAcc1" presStyleIdx="5" presStyleCnt="7" custLinFactNeighborX="7475"/>
      <dgm:spPr/>
    </dgm:pt>
    <dgm:pt modelId="{7E0F65AA-523D-4FB6-8BC5-81D5F4846416}" type="pres">
      <dgm:prSet presAssocID="{92D1C4D2-E434-458D-B5AB-A8C80807C1BD}" presName="imageaccent6" presStyleCnt="0"/>
      <dgm:spPr/>
    </dgm:pt>
    <dgm:pt modelId="{3AF8DDFE-AF95-470D-9F10-BF864A3A560E}" type="pres">
      <dgm:prSet presAssocID="{92D1C4D2-E434-458D-B5AB-A8C80807C1BD}" presName="accentRepeatNode" presStyleLbl="solidAlignAcc1" presStyleIdx="11" presStyleCnt="14" custLinFactNeighborX="59160" custLinFactNeighborY="5713"/>
      <dgm:spPr>
        <a:ln>
          <a:solidFill>
            <a:schemeClr val="accent6"/>
          </a:solidFill>
        </a:ln>
      </dgm:spPr>
    </dgm:pt>
    <dgm:pt modelId="{4EAB3B2B-F9BC-4287-81D4-C2A474387BB0}" type="pres">
      <dgm:prSet presAssocID="{37C89AAD-402D-4C5D-8F85-879343C16908}" presName="text7" presStyleCnt="0"/>
      <dgm:spPr/>
    </dgm:pt>
    <dgm:pt modelId="{3986B906-ABA3-4855-87AC-753919A74A56}" type="pres">
      <dgm:prSet presAssocID="{37C89AAD-402D-4C5D-8F85-879343C16908}" presName="textRepeatNode" presStyleLbl="alignNode1" presStyleIdx="6" presStyleCnt="7" custLinFactNeighborX="575" custLinFactNeighborY="6228">
        <dgm:presLayoutVars>
          <dgm:chMax val="0"/>
          <dgm:chPref val="0"/>
          <dgm:bulletEnabled val="1"/>
        </dgm:presLayoutVars>
      </dgm:prSet>
      <dgm:spPr/>
    </dgm:pt>
    <dgm:pt modelId="{E69C602A-074F-407C-9EE2-917D287E69F5}" type="pres">
      <dgm:prSet presAssocID="{37C89AAD-402D-4C5D-8F85-879343C16908}" presName="textaccent7" presStyleCnt="0"/>
      <dgm:spPr/>
    </dgm:pt>
    <dgm:pt modelId="{7E8E7EE3-120A-480A-ACC9-1945B538F6C4}" type="pres">
      <dgm:prSet presAssocID="{37C89AAD-402D-4C5D-8F85-879343C16908}" presName="accentRepeatNode" presStyleLbl="solidAlignAcc1" presStyleIdx="12" presStyleCnt="14" custLinFactNeighborX="-3066" custLinFactNeighborY="62668"/>
      <dgm:spPr>
        <a:ln>
          <a:solidFill>
            <a:srgbClr val="00A0D2"/>
          </a:solidFill>
        </a:ln>
      </dgm:spPr>
    </dgm:pt>
    <dgm:pt modelId="{BFB6899E-CE2F-4F41-9408-7FF8B96B08F5}" type="pres">
      <dgm:prSet presAssocID="{76A0DE44-E85C-47CF-985A-D45D91728134}" presName="image7" presStyleCnt="0"/>
      <dgm:spPr/>
    </dgm:pt>
    <dgm:pt modelId="{89D2C3E1-A831-48D2-BF6F-86A9520C0709}" type="pres">
      <dgm:prSet presAssocID="{76A0DE44-E85C-47CF-985A-D45D91728134}" presName="imageRepeatNode" presStyleLbl="alignAcc1" presStyleIdx="6" presStyleCnt="7" custLinFactNeighborX="8282" custLinFactNeighborY="-572"/>
      <dgm:spPr/>
    </dgm:pt>
    <dgm:pt modelId="{677922A8-E907-480E-859A-5690FE6311F7}" type="pres">
      <dgm:prSet presAssocID="{76A0DE44-E85C-47CF-985A-D45D91728134}" presName="imageaccent7" presStyleCnt="0"/>
      <dgm:spPr/>
    </dgm:pt>
    <dgm:pt modelId="{5D773980-4D35-4F93-BA50-4DD72841E6F4}" type="pres">
      <dgm:prSet presAssocID="{76A0DE44-E85C-47CF-985A-D45D91728134}" presName="accentRepeatNode" presStyleLbl="solidAlignAcc1" presStyleIdx="13" presStyleCnt="14" custLinFactNeighborX="59160" custLinFactNeighborY="26763"/>
      <dgm:spPr>
        <a:ln>
          <a:solidFill>
            <a:srgbClr val="00A0D2"/>
          </a:solidFill>
        </a:ln>
      </dgm:spPr>
    </dgm:pt>
  </dgm:ptLst>
  <dgm:cxnLst>
    <dgm:cxn modelId="{C809570A-BDD6-48A6-8874-6D3C80C97A5C}" type="presOf" srcId="{D37D08C4-7CC4-428B-9E8E-AD23B86C5E81}" destId="{0DC767FC-BCFB-4850-BF40-A827AA0C93E6}" srcOrd="0" destOrd="0" presId="urn:microsoft.com/office/officeart/2008/layout/HexagonCluster"/>
    <dgm:cxn modelId="{CC094F12-A87E-4671-A482-02EC1498B485}" type="presOf" srcId="{1B0FFA31-05BB-4ECB-93B2-7969C57941ED}" destId="{CB176D08-6532-47E5-98CB-B274C1587EE3}" srcOrd="0" destOrd="0" presId="urn:microsoft.com/office/officeart/2008/layout/HexagonCluster"/>
    <dgm:cxn modelId="{9B57B225-4A0B-4374-BEA9-BDC608B0FE76}" srcId="{159DB3EE-EE2E-43CE-A9F0-1BE3355540BE}" destId="{9234491F-8973-4CF7-ADFF-11F422125DED}" srcOrd="1" destOrd="0" parTransId="{BE4B1E41-32BD-46C7-ADC8-F452EA5D8BCD}" sibTransId="{0B206E45-D0B0-42F2-A9CB-096AEA26CE8F}"/>
    <dgm:cxn modelId="{52BE4028-DD6E-424C-BE83-7405E5949081}" type="presOf" srcId="{159DB3EE-EE2E-43CE-A9F0-1BE3355540BE}" destId="{C2D3EC01-FC33-46D8-BFCB-AA1021F678CF}" srcOrd="0" destOrd="0" presId="urn:microsoft.com/office/officeart/2008/layout/HexagonCluster"/>
    <dgm:cxn modelId="{9DD0FC31-5631-4EE3-9AEE-606B9DED138C}" type="presOf" srcId="{6EC55AE7-F65C-40ED-BDC0-82FD1BEB9C44}" destId="{F997C167-5ACB-43AB-84BC-DF74DFEE6234}" srcOrd="0" destOrd="0" presId="urn:microsoft.com/office/officeart/2008/layout/HexagonCluster"/>
    <dgm:cxn modelId="{AE63CE6F-3875-4303-8DB1-D13C5E85E1B5}" type="presOf" srcId="{4BEFEABB-40EB-4106-B23A-3DB4AB67F19A}" destId="{BFEBCCDA-95C8-43AA-8CD2-298AE7CBF8B7}" srcOrd="0" destOrd="0" presId="urn:microsoft.com/office/officeart/2008/layout/HexagonCluster"/>
    <dgm:cxn modelId="{A69EAD51-7C69-4EC2-B608-12AB0F01180E}" type="presOf" srcId="{3539842A-97DB-4839-BCD3-95771944D23C}" destId="{98CD29F0-7795-4730-BB3A-C351E4EB231B}" srcOrd="0" destOrd="0" presId="urn:microsoft.com/office/officeart/2008/layout/HexagonCluster"/>
    <dgm:cxn modelId="{7ABB3879-4E67-4DDA-AFB5-5752A8C34BAA}" type="presOf" srcId="{9234491F-8973-4CF7-ADFF-11F422125DED}" destId="{011D1773-7F16-4326-8E59-76E717A23FA5}" srcOrd="0" destOrd="0" presId="urn:microsoft.com/office/officeart/2008/layout/HexagonCluster"/>
    <dgm:cxn modelId="{CC903E90-C8C0-4EA5-8015-C82FDCBF1237}" type="presOf" srcId="{37C89AAD-402D-4C5D-8F85-879343C16908}" destId="{3986B906-ABA3-4855-87AC-753919A74A56}" srcOrd="0" destOrd="0" presId="urn:microsoft.com/office/officeart/2008/layout/HexagonCluster"/>
    <dgm:cxn modelId="{FAE08391-07C7-4E15-84BB-005346FC62C1}" srcId="{159DB3EE-EE2E-43CE-A9F0-1BE3355540BE}" destId="{37C89AAD-402D-4C5D-8F85-879343C16908}" srcOrd="6" destOrd="0" parTransId="{55A8BEC0-9294-4862-9357-985FF565C5B3}" sibTransId="{76A0DE44-E85C-47CF-985A-D45D91728134}"/>
    <dgm:cxn modelId="{680E1A93-C0E5-46BA-94C1-2CA930434352}" type="presOf" srcId="{5A3C805E-09E1-4570-9EC4-9744D35E2D3D}" destId="{8F9D8982-F78A-442D-9FDE-9D7174AC057F}" srcOrd="0" destOrd="0" presId="urn:microsoft.com/office/officeart/2008/layout/HexagonCluster"/>
    <dgm:cxn modelId="{E2DC89A9-5CEB-45AF-AF3A-A69285419733}" srcId="{159DB3EE-EE2E-43CE-A9F0-1BE3355540BE}" destId="{F5089D02-BDD4-45A3-8648-5800BEDB6097}" srcOrd="0" destOrd="0" parTransId="{AE4C6B91-44EB-4BBF-940B-78B0740A5B1B}" sibTransId="{D37D08C4-7CC4-428B-9E8E-AD23B86C5E81}"/>
    <dgm:cxn modelId="{ABD4E8B4-92EF-4FFC-BDA2-E075E235FAD9}" type="presOf" srcId="{7D79ED8E-C62F-49D4-B9A2-54C95738B346}" destId="{A8734031-79BD-4709-863C-2F3907465BEF}" srcOrd="0" destOrd="0" presId="urn:microsoft.com/office/officeart/2008/layout/HexagonCluster"/>
    <dgm:cxn modelId="{FAF46EC0-0309-47CB-BD31-36E950F58090}" srcId="{159DB3EE-EE2E-43CE-A9F0-1BE3355540BE}" destId="{1B0FFA31-05BB-4ECB-93B2-7969C57941ED}" srcOrd="2" destOrd="0" parTransId="{ED9748F7-E389-42B0-8696-A982238A7DA4}" sibTransId="{6EC55AE7-F65C-40ED-BDC0-82FD1BEB9C44}"/>
    <dgm:cxn modelId="{44E478C0-D75A-4979-88A7-D569877666DE}" type="presOf" srcId="{92D1C4D2-E434-458D-B5AB-A8C80807C1BD}" destId="{A84034C6-B150-4262-93E8-0E680D45564C}" srcOrd="0" destOrd="0" presId="urn:microsoft.com/office/officeart/2008/layout/HexagonCluster"/>
    <dgm:cxn modelId="{FC5212C4-5166-49F5-A35D-81CD20C4C672}" srcId="{159DB3EE-EE2E-43CE-A9F0-1BE3355540BE}" destId="{7D79ED8E-C62F-49D4-B9A2-54C95738B346}" srcOrd="3" destOrd="0" parTransId="{93CC1CF2-8CF4-460A-9AC2-159147BCE4AA}" sibTransId="{5A3C805E-09E1-4570-9EC4-9744D35E2D3D}"/>
    <dgm:cxn modelId="{F75D79D4-96C6-4C14-9C33-4BD6975318EC}" type="presOf" srcId="{F5089D02-BDD4-45A3-8648-5800BEDB6097}" destId="{57760F2E-2E77-4814-8F85-B74EA2EF9666}" srcOrd="0" destOrd="0" presId="urn:microsoft.com/office/officeart/2008/layout/HexagonCluster"/>
    <dgm:cxn modelId="{C18A0ED5-A1F0-4ACA-AFDF-D7FF3369E2FB}" srcId="{159DB3EE-EE2E-43CE-A9F0-1BE3355540BE}" destId="{4BEFEABB-40EB-4106-B23A-3DB4AB67F19A}" srcOrd="4" destOrd="0" parTransId="{E88F0152-3214-4230-9C06-9B28CA437F9E}" sibTransId="{3539842A-97DB-4839-BCD3-95771944D23C}"/>
    <dgm:cxn modelId="{01530BDA-D940-4DF6-81BF-AC4DB67C234F}" type="presOf" srcId="{76A0DE44-E85C-47CF-985A-D45D91728134}" destId="{89D2C3E1-A831-48D2-BF6F-86A9520C0709}" srcOrd="0" destOrd="0" presId="urn:microsoft.com/office/officeart/2008/layout/HexagonCluster"/>
    <dgm:cxn modelId="{4985A0E2-51CF-4682-AE3F-C1E90893BBFD}" srcId="{159DB3EE-EE2E-43CE-A9F0-1BE3355540BE}" destId="{16D6B030-4AD9-4477-8AC8-65EE59C32E26}" srcOrd="5" destOrd="0" parTransId="{47B17BA8-ACF9-428E-8532-F9CB8625ADCE}" sibTransId="{92D1C4D2-E434-458D-B5AB-A8C80807C1BD}"/>
    <dgm:cxn modelId="{168272E8-4E43-4682-8A0C-AB4BAEC36EBC}" type="presOf" srcId="{16D6B030-4AD9-4477-8AC8-65EE59C32E26}" destId="{46B5CDC5-26B5-436C-B757-2ED07A193722}" srcOrd="0" destOrd="0" presId="urn:microsoft.com/office/officeart/2008/layout/HexagonCluster"/>
    <dgm:cxn modelId="{861974F7-197C-472F-BD6C-12ECE55F598D}" type="presOf" srcId="{0B206E45-D0B0-42F2-A9CB-096AEA26CE8F}" destId="{BF32BB84-FE7D-4D58-8003-406A4FE32166}" srcOrd="0" destOrd="0" presId="urn:microsoft.com/office/officeart/2008/layout/HexagonCluster"/>
    <dgm:cxn modelId="{85EED3E5-15EA-452A-854E-30E1929829B2}" type="presParOf" srcId="{C2D3EC01-FC33-46D8-BFCB-AA1021F678CF}" destId="{5F7CDFC7-248E-43C3-97AF-167B0A570B3D}" srcOrd="0" destOrd="0" presId="urn:microsoft.com/office/officeart/2008/layout/HexagonCluster"/>
    <dgm:cxn modelId="{A27FB06F-59A1-417D-918C-2A2FF4B1E5CD}" type="presParOf" srcId="{5F7CDFC7-248E-43C3-97AF-167B0A570B3D}" destId="{57760F2E-2E77-4814-8F85-B74EA2EF9666}" srcOrd="0" destOrd="0" presId="urn:microsoft.com/office/officeart/2008/layout/HexagonCluster"/>
    <dgm:cxn modelId="{5C73840E-62FA-4D10-A3C7-2980BB572EEA}" type="presParOf" srcId="{C2D3EC01-FC33-46D8-BFCB-AA1021F678CF}" destId="{444E0047-8AEA-4372-A710-6AC054379E61}" srcOrd="1" destOrd="0" presId="urn:microsoft.com/office/officeart/2008/layout/HexagonCluster"/>
    <dgm:cxn modelId="{60B9648A-0C9B-404B-89D9-529F57B307B9}" type="presParOf" srcId="{444E0047-8AEA-4372-A710-6AC054379E61}" destId="{4C6899CB-4143-4893-A3FA-7E1677E5168E}" srcOrd="0" destOrd="0" presId="urn:microsoft.com/office/officeart/2008/layout/HexagonCluster"/>
    <dgm:cxn modelId="{526AB417-48FD-4EE8-BE33-87D9A1509B5F}" type="presParOf" srcId="{C2D3EC01-FC33-46D8-BFCB-AA1021F678CF}" destId="{89BCE649-7465-41DB-852E-83C9B83D0D09}" srcOrd="2" destOrd="0" presId="urn:microsoft.com/office/officeart/2008/layout/HexagonCluster"/>
    <dgm:cxn modelId="{B66A2D05-DDCB-4BFD-97E7-2B0C1FB9733D}" type="presParOf" srcId="{89BCE649-7465-41DB-852E-83C9B83D0D09}" destId="{0DC767FC-BCFB-4850-BF40-A827AA0C93E6}" srcOrd="0" destOrd="0" presId="urn:microsoft.com/office/officeart/2008/layout/HexagonCluster"/>
    <dgm:cxn modelId="{26D7CA9D-6071-444E-9164-F3988CBAF28D}" type="presParOf" srcId="{C2D3EC01-FC33-46D8-BFCB-AA1021F678CF}" destId="{0830B966-9BF3-45B9-9EEF-B1FC76C6FDF4}" srcOrd="3" destOrd="0" presId="urn:microsoft.com/office/officeart/2008/layout/HexagonCluster"/>
    <dgm:cxn modelId="{91FBCE5B-9D78-4392-97C4-595928CD0972}" type="presParOf" srcId="{0830B966-9BF3-45B9-9EEF-B1FC76C6FDF4}" destId="{535BC674-B7D4-4F62-861B-AE0D53E31A86}" srcOrd="0" destOrd="0" presId="urn:microsoft.com/office/officeart/2008/layout/HexagonCluster"/>
    <dgm:cxn modelId="{3A214F78-B6C1-4839-B99E-8D2BFC6B3364}" type="presParOf" srcId="{C2D3EC01-FC33-46D8-BFCB-AA1021F678CF}" destId="{103A5547-A597-4CFC-A9DE-7E1CC2A94505}" srcOrd="4" destOrd="0" presId="urn:microsoft.com/office/officeart/2008/layout/HexagonCluster"/>
    <dgm:cxn modelId="{80F0210C-121B-41CC-8608-D2F8BCDFF68C}" type="presParOf" srcId="{103A5547-A597-4CFC-A9DE-7E1CC2A94505}" destId="{011D1773-7F16-4326-8E59-76E717A23FA5}" srcOrd="0" destOrd="0" presId="urn:microsoft.com/office/officeart/2008/layout/HexagonCluster"/>
    <dgm:cxn modelId="{E64D5369-E544-47AE-8AB4-9266D48F9B19}" type="presParOf" srcId="{C2D3EC01-FC33-46D8-BFCB-AA1021F678CF}" destId="{78A3F9A4-A0EC-46E6-BFC7-E56BE993D993}" srcOrd="5" destOrd="0" presId="urn:microsoft.com/office/officeart/2008/layout/HexagonCluster"/>
    <dgm:cxn modelId="{1DEEBF84-E701-4D92-8AF3-61546397C2BE}" type="presParOf" srcId="{78A3F9A4-A0EC-46E6-BFC7-E56BE993D993}" destId="{C6CC704E-4BB0-45FC-A76F-A82BB8592A56}" srcOrd="0" destOrd="0" presId="urn:microsoft.com/office/officeart/2008/layout/HexagonCluster"/>
    <dgm:cxn modelId="{B4475230-73C2-40CC-9FB1-DE4D627DCB83}" type="presParOf" srcId="{C2D3EC01-FC33-46D8-BFCB-AA1021F678CF}" destId="{80D2AFA2-47F2-4B20-B22A-44BCF43D7F31}" srcOrd="6" destOrd="0" presId="urn:microsoft.com/office/officeart/2008/layout/HexagonCluster"/>
    <dgm:cxn modelId="{4555068C-09C7-41F5-86B8-02C15A5B2177}" type="presParOf" srcId="{80D2AFA2-47F2-4B20-B22A-44BCF43D7F31}" destId="{BF32BB84-FE7D-4D58-8003-406A4FE32166}" srcOrd="0" destOrd="0" presId="urn:microsoft.com/office/officeart/2008/layout/HexagonCluster"/>
    <dgm:cxn modelId="{3B12CCBF-2100-481D-8A70-6C064CA79DDB}" type="presParOf" srcId="{C2D3EC01-FC33-46D8-BFCB-AA1021F678CF}" destId="{7FB113B2-3290-4148-8B43-B3ED7ADEEBFA}" srcOrd="7" destOrd="0" presId="urn:microsoft.com/office/officeart/2008/layout/HexagonCluster"/>
    <dgm:cxn modelId="{C6A5D49E-9470-400F-A753-80B9CA1E801F}" type="presParOf" srcId="{7FB113B2-3290-4148-8B43-B3ED7ADEEBFA}" destId="{BDF0BB35-33D8-4BD0-B180-D81532E2FB32}" srcOrd="0" destOrd="0" presId="urn:microsoft.com/office/officeart/2008/layout/HexagonCluster"/>
    <dgm:cxn modelId="{3535D424-344D-46EF-99C0-4E83CC9D460A}" type="presParOf" srcId="{C2D3EC01-FC33-46D8-BFCB-AA1021F678CF}" destId="{E4B1424F-07EE-49DC-B952-F50C936D05C2}" srcOrd="8" destOrd="0" presId="urn:microsoft.com/office/officeart/2008/layout/HexagonCluster"/>
    <dgm:cxn modelId="{00AFA12F-A0F0-4477-97CF-178660D47FE4}" type="presParOf" srcId="{E4B1424F-07EE-49DC-B952-F50C936D05C2}" destId="{CB176D08-6532-47E5-98CB-B274C1587EE3}" srcOrd="0" destOrd="0" presId="urn:microsoft.com/office/officeart/2008/layout/HexagonCluster"/>
    <dgm:cxn modelId="{246C61DC-3C4C-4087-8606-D891342F3952}" type="presParOf" srcId="{C2D3EC01-FC33-46D8-BFCB-AA1021F678CF}" destId="{D0DC7024-09ED-48A4-976F-67569CF204F3}" srcOrd="9" destOrd="0" presId="urn:microsoft.com/office/officeart/2008/layout/HexagonCluster"/>
    <dgm:cxn modelId="{ECF580B7-A118-4B47-A588-9AC01AA7F0E1}" type="presParOf" srcId="{D0DC7024-09ED-48A4-976F-67569CF204F3}" destId="{29026A93-DDB7-4D44-A990-DA78D225D298}" srcOrd="0" destOrd="0" presId="urn:microsoft.com/office/officeart/2008/layout/HexagonCluster"/>
    <dgm:cxn modelId="{B29ABE26-599F-4F95-81ED-50A13A0F6BC9}" type="presParOf" srcId="{C2D3EC01-FC33-46D8-BFCB-AA1021F678CF}" destId="{0CE4A559-3025-48F0-8CD7-7E98AA2A0847}" srcOrd="10" destOrd="0" presId="urn:microsoft.com/office/officeart/2008/layout/HexagonCluster"/>
    <dgm:cxn modelId="{A55797B4-5E33-419D-BF16-EAD61DE4F7E6}" type="presParOf" srcId="{0CE4A559-3025-48F0-8CD7-7E98AA2A0847}" destId="{F997C167-5ACB-43AB-84BC-DF74DFEE6234}" srcOrd="0" destOrd="0" presId="urn:microsoft.com/office/officeart/2008/layout/HexagonCluster"/>
    <dgm:cxn modelId="{8A7F1698-58E8-4439-882A-05F72796D539}" type="presParOf" srcId="{C2D3EC01-FC33-46D8-BFCB-AA1021F678CF}" destId="{1AFCB192-DBB1-46F4-ADA1-A07525975E83}" srcOrd="11" destOrd="0" presId="urn:microsoft.com/office/officeart/2008/layout/HexagonCluster"/>
    <dgm:cxn modelId="{04FF8F45-97FC-4A6B-A8DA-AECD12B4CC55}" type="presParOf" srcId="{1AFCB192-DBB1-46F4-ADA1-A07525975E83}" destId="{25974878-B25B-4C1D-B5D4-4715DF79F543}" srcOrd="0" destOrd="0" presId="urn:microsoft.com/office/officeart/2008/layout/HexagonCluster"/>
    <dgm:cxn modelId="{4F90E88C-8160-4629-ACF8-60FA792C7255}" type="presParOf" srcId="{C2D3EC01-FC33-46D8-BFCB-AA1021F678CF}" destId="{68CAF3F8-00C4-4A9C-9AD2-0A6D22CB0060}" srcOrd="12" destOrd="0" presId="urn:microsoft.com/office/officeart/2008/layout/HexagonCluster"/>
    <dgm:cxn modelId="{DAD06817-A0D9-428C-82B8-D78EC8F3FF71}" type="presParOf" srcId="{68CAF3F8-00C4-4A9C-9AD2-0A6D22CB0060}" destId="{A8734031-79BD-4709-863C-2F3907465BEF}" srcOrd="0" destOrd="0" presId="urn:microsoft.com/office/officeart/2008/layout/HexagonCluster"/>
    <dgm:cxn modelId="{12B9E229-0265-498B-9822-C26B57215F41}" type="presParOf" srcId="{C2D3EC01-FC33-46D8-BFCB-AA1021F678CF}" destId="{FE3D88A5-286F-4B0B-99E2-15C3BB84BC03}" srcOrd="13" destOrd="0" presId="urn:microsoft.com/office/officeart/2008/layout/HexagonCluster"/>
    <dgm:cxn modelId="{EBB71B92-6451-4219-A3A8-5DC0138DA5B6}" type="presParOf" srcId="{FE3D88A5-286F-4B0B-99E2-15C3BB84BC03}" destId="{94EA5C0B-53F2-4C93-8A87-4F4D78C3BAF9}" srcOrd="0" destOrd="0" presId="urn:microsoft.com/office/officeart/2008/layout/HexagonCluster"/>
    <dgm:cxn modelId="{4CD7C52A-9D20-4D87-A00B-C2F8171C4D0A}" type="presParOf" srcId="{C2D3EC01-FC33-46D8-BFCB-AA1021F678CF}" destId="{F24F9A02-F2E1-41EA-A501-412D06876177}" srcOrd="14" destOrd="0" presId="urn:microsoft.com/office/officeart/2008/layout/HexagonCluster"/>
    <dgm:cxn modelId="{45301A3E-FE85-4D96-9207-F4378B25A09D}" type="presParOf" srcId="{F24F9A02-F2E1-41EA-A501-412D06876177}" destId="{8F9D8982-F78A-442D-9FDE-9D7174AC057F}" srcOrd="0" destOrd="0" presId="urn:microsoft.com/office/officeart/2008/layout/HexagonCluster"/>
    <dgm:cxn modelId="{79E15A66-1B61-4232-9C6C-E5B97F99FD48}" type="presParOf" srcId="{C2D3EC01-FC33-46D8-BFCB-AA1021F678CF}" destId="{4B446725-8E42-4730-BEA5-415BB0CFC55F}" srcOrd="15" destOrd="0" presId="urn:microsoft.com/office/officeart/2008/layout/HexagonCluster"/>
    <dgm:cxn modelId="{013FA624-3B7B-429C-9452-EBA823286C29}" type="presParOf" srcId="{4B446725-8E42-4730-BEA5-415BB0CFC55F}" destId="{EC415A42-B262-4DBA-8A69-F943FED64DFA}" srcOrd="0" destOrd="0" presId="urn:microsoft.com/office/officeart/2008/layout/HexagonCluster"/>
    <dgm:cxn modelId="{8D6ED44E-91D2-4751-AEFA-40DDB78EF31C}" type="presParOf" srcId="{C2D3EC01-FC33-46D8-BFCB-AA1021F678CF}" destId="{FC2C062C-2008-4BCE-893F-B5FAA55229E9}" srcOrd="16" destOrd="0" presId="urn:microsoft.com/office/officeart/2008/layout/HexagonCluster"/>
    <dgm:cxn modelId="{1CEC11B4-3F9E-4618-B38E-771B841E7439}" type="presParOf" srcId="{FC2C062C-2008-4BCE-893F-B5FAA55229E9}" destId="{BFEBCCDA-95C8-43AA-8CD2-298AE7CBF8B7}" srcOrd="0" destOrd="0" presId="urn:microsoft.com/office/officeart/2008/layout/HexagonCluster"/>
    <dgm:cxn modelId="{9A6A63BB-B3EB-4144-A115-C2703804A4E1}" type="presParOf" srcId="{C2D3EC01-FC33-46D8-BFCB-AA1021F678CF}" destId="{09682403-700E-49F7-A3FE-CA8BAB6EDB68}" srcOrd="17" destOrd="0" presId="urn:microsoft.com/office/officeart/2008/layout/HexagonCluster"/>
    <dgm:cxn modelId="{5D48E7B5-DE5B-4964-AAFD-F5D5ACD2E52D}" type="presParOf" srcId="{09682403-700E-49F7-A3FE-CA8BAB6EDB68}" destId="{913E9A24-144C-4A5A-AD09-35E68C81D4C8}" srcOrd="0" destOrd="0" presId="urn:microsoft.com/office/officeart/2008/layout/HexagonCluster"/>
    <dgm:cxn modelId="{17E66E8B-89C0-4D27-AF42-8550DF988C42}" type="presParOf" srcId="{C2D3EC01-FC33-46D8-BFCB-AA1021F678CF}" destId="{865591A6-AF36-4099-A35A-AFF692C654BD}" srcOrd="18" destOrd="0" presId="urn:microsoft.com/office/officeart/2008/layout/HexagonCluster"/>
    <dgm:cxn modelId="{E277868D-AE26-440E-8F8D-1CAAE58692C3}" type="presParOf" srcId="{865591A6-AF36-4099-A35A-AFF692C654BD}" destId="{98CD29F0-7795-4730-BB3A-C351E4EB231B}" srcOrd="0" destOrd="0" presId="urn:microsoft.com/office/officeart/2008/layout/HexagonCluster"/>
    <dgm:cxn modelId="{B97BAA09-DDBA-4024-B057-410BFA96A16D}" type="presParOf" srcId="{C2D3EC01-FC33-46D8-BFCB-AA1021F678CF}" destId="{41FFC8C8-E5B5-45B1-B907-49BCBC1574B9}" srcOrd="19" destOrd="0" presId="urn:microsoft.com/office/officeart/2008/layout/HexagonCluster"/>
    <dgm:cxn modelId="{37E75772-F52F-498B-9F6A-C5ED478A8D9D}" type="presParOf" srcId="{41FFC8C8-E5B5-45B1-B907-49BCBC1574B9}" destId="{658B2D11-D6A1-4DEA-AAE4-728D5F79D637}" srcOrd="0" destOrd="0" presId="urn:microsoft.com/office/officeart/2008/layout/HexagonCluster"/>
    <dgm:cxn modelId="{7739C795-49F0-49FE-9295-0DEF8E1F2FC3}" type="presParOf" srcId="{C2D3EC01-FC33-46D8-BFCB-AA1021F678CF}" destId="{86175CA1-3A6A-407D-AB0C-65BAA18F9908}" srcOrd="20" destOrd="0" presId="urn:microsoft.com/office/officeart/2008/layout/HexagonCluster"/>
    <dgm:cxn modelId="{AC3B06B9-4257-45C0-9F4C-1A7870D14CBD}" type="presParOf" srcId="{86175CA1-3A6A-407D-AB0C-65BAA18F9908}" destId="{46B5CDC5-26B5-436C-B757-2ED07A193722}" srcOrd="0" destOrd="0" presId="urn:microsoft.com/office/officeart/2008/layout/HexagonCluster"/>
    <dgm:cxn modelId="{B5108E69-BE30-4C35-88C9-4BEDACDF3474}" type="presParOf" srcId="{C2D3EC01-FC33-46D8-BFCB-AA1021F678CF}" destId="{9DB6768C-866E-419F-83F0-465C25523842}" srcOrd="21" destOrd="0" presId="urn:microsoft.com/office/officeart/2008/layout/HexagonCluster"/>
    <dgm:cxn modelId="{F1EA75BF-639F-493A-8E9D-312A4C8D11C8}" type="presParOf" srcId="{9DB6768C-866E-419F-83F0-465C25523842}" destId="{D578157E-CB8F-46A6-91AB-AC94124DD58A}" srcOrd="0" destOrd="0" presId="urn:microsoft.com/office/officeart/2008/layout/HexagonCluster"/>
    <dgm:cxn modelId="{A3F79485-0D79-4666-85DA-7B992CAA552A}" type="presParOf" srcId="{C2D3EC01-FC33-46D8-BFCB-AA1021F678CF}" destId="{1C7431C3-DF90-4895-AF97-C630A1CDD29C}" srcOrd="22" destOrd="0" presId="urn:microsoft.com/office/officeart/2008/layout/HexagonCluster"/>
    <dgm:cxn modelId="{8C35ABB0-482A-4DD7-AFEA-EB82A17382AD}" type="presParOf" srcId="{1C7431C3-DF90-4895-AF97-C630A1CDD29C}" destId="{A84034C6-B150-4262-93E8-0E680D45564C}" srcOrd="0" destOrd="0" presId="urn:microsoft.com/office/officeart/2008/layout/HexagonCluster"/>
    <dgm:cxn modelId="{2334E270-515B-462D-8A02-46AA8E18090D}" type="presParOf" srcId="{C2D3EC01-FC33-46D8-BFCB-AA1021F678CF}" destId="{7E0F65AA-523D-4FB6-8BC5-81D5F4846416}" srcOrd="23" destOrd="0" presId="urn:microsoft.com/office/officeart/2008/layout/HexagonCluster"/>
    <dgm:cxn modelId="{634D9642-E1AF-4FE3-9547-BF2759F344B2}" type="presParOf" srcId="{7E0F65AA-523D-4FB6-8BC5-81D5F4846416}" destId="{3AF8DDFE-AF95-470D-9F10-BF864A3A560E}" srcOrd="0" destOrd="0" presId="urn:microsoft.com/office/officeart/2008/layout/HexagonCluster"/>
    <dgm:cxn modelId="{E3055082-DFCD-4A99-B9D3-B45AF1DF1C06}" type="presParOf" srcId="{C2D3EC01-FC33-46D8-BFCB-AA1021F678CF}" destId="{4EAB3B2B-F9BC-4287-81D4-C2A474387BB0}" srcOrd="24" destOrd="0" presId="urn:microsoft.com/office/officeart/2008/layout/HexagonCluster"/>
    <dgm:cxn modelId="{505BD468-39A7-4DD4-904A-56B286EEE526}" type="presParOf" srcId="{4EAB3B2B-F9BC-4287-81D4-C2A474387BB0}" destId="{3986B906-ABA3-4855-87AC-753919A74A56}" srcOrd="0" destOrd="0" presId="urn:microsoft.com/office/officeart/2008/layout/HexagonCluster"/>
    <dgm:cxn modelId="{BCCE6638-6318-44CB-8C70-D2665A55D701}" type="presParOf" srcId="{C2D3EC01-FC33-46D8-BFCB-AA1021F678CF}" destId="{E69C602A-074F-407C-9EE2-917D287E69F5}" srcOrd="25" destOrd="0" presId="urn:microsoft.com/office/officeart/2008/layout/HexagonCluster"/>
    <dgm:cxn modelId="{5ECF702D-793A-4050-A119-CD75C47B5196}" type="presParOf" srcId="{E69C602A-074F-407C-9EE2-917D287E69F5}" destId="{7E8E7EE3-120A-480A-ACC9-1945B538F6C4}" srcOrd="0" destOrd="0" presId="urn:microsoft.com/office/officeart/2008/layout/HexagonCluster"/>
    <dgm:cxn modelId="{E648C047-24F6-4B9D-BA3F-6D716A860F56}" type="presParOf" srcId="{C2D3EC01-FC33-46D8-BFCB-AA1021F678CF}" destId="{BFB6899E-CE2F-4F41-9408-7FF8B96B08F5}" srcOrd="26" destOrd="0" presId="urn:microsoft.com/office/officeart/2008/layout/HexagonCluster"/>
    <dgm:cxn modelId="{EB396DD1-E862-46F3-AD9D-4D7CDC5A06AB}" type="presParOf" srcId="{BFB6899E-CE2F-4F41-9408-7FF8B96B08F5}" destId="{89D2C3E1-A831-48D2-BF6F-86A9520C0709}" srcOrd="0" destOrd="0" presId="urn:microsoft.com/office/officeart/2008/layout/HexagonCluster"/>
    <dgm:cxn modelId="{64182373-337B-4F23-BBF2-BC8C6F92E246}" type="presParOf" srcId="{C2D3EC01-FC33-46D8-BFCB-AA1021F678CF}" destId="{677922A8-E907-480E-859A-5690FE6311F7}" srcOrd="27" destOrd="0" presId="urn:microsoft.com/office/officeart/2008/layout/HexagonCluster"/>
    <dgm:cxn modelId="{11986124-3FEA-43A0-B859-ACC04EC49839}" type="presParOf" srcId="{677922A8-E907-480E-859A-5690FE6311F7}" destId="{5D773980-4D35-4F93-BA50-4DD72841E6F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61E6D2-4FCF-4797-B70C-CEF64E5E8443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 phldr="1"/>
      <dgm:spPr/>
    </dgm:pt>
    <dgm:pt modelId="{FD591EC2-8F74-40FB-B930-600912F76010}">
      <dgm:prSet phldrT="[Text]" custT="1"/>
      <dgm:spPr/>
      <dgm:t>
        <a:bodyPr/>
        <a:lstStyle/>
        <a:p>
          <a:r>
            <a:rPr lang="en-US" altLang="zh-CN" sz="2000" b="1" dirty="0"/>
            <a:t>EMM</a:t>
          </a:r>
          <a:endParaRPr lang="zh-CN" altLang="en-US" sz="2000" b="1" dirty="0"/>
        </a:p>
      </dgm:t>
    </dgm:pt>
    <dgm:pt modelId="{39DFB028-EE30-48F6-81E2-13CFEB59C01C}" type="parTrans" cxnId="{469A720A-9089-4956-BD09-0F599D97FBF9}">
      <dgm:prSet/>
      <dgm:spPr/>
      <dgm:t>
        <a:bodyPr/>
        <a:lstStyle/>
        <a:p>
          <a:endParaRPr lang="zh-CN" altLang="en-US" sz="2000" b="1"/>
        </a:p>
      </dgm:t>
    </dgm:pt>
    <dgm:pt modelId="{0EDD7E86-88C0-422A-BE4E-FF28766A0B28}" type="sibTrans" cxnId="{469A720A-9089-4956-BD09-0F599D97FBF9}">
      <dgm:prSet/>
      <dgm:spPr/>
      <dgm:t>
        <a:bodyPr/>
        <a:lstStyle/>
        <a:p>
          <a:endParaRPr lang="zh-CN" altLang="en-US" sz="2000" b="1"/>
        </a:p>
      </dgm:t>
    </dgm:pt>
    <dgm:pt modelId="{0F094C0B-5CBF-4AE3-9A80-2720A69F8EEF}">
      <dgm:prSet phldrT="[Text]" custT="1"/>
      <dgm:spPr/>
      <dgm:t>
        <a:bodyPr/>
        <a:lstStyle/>
        <a:p>
          <a:r>
            <a:rPr lang="en-US" altLang="zh-CN" sz="2000" b="1" dirty="0"/>
            <a:t>NOC</a:t>
          </a:r>
          <a:endParaRPr lang="zh-CN" altLang="en-US" sz="2000" b="1" dirty="0"/>
        </a:p>
      </dgm:t>
    </dgm:pt>
    <dgm:pt modelId="{CDBF47A6-753B-4DD6-9FBB-B5C075871D58}" type="parTrans" cxnId="{74665262-C96F-46B2-92AA-F7106DCACA19}">
      <dgm:prSet/>
      <dgm:spPr/>
      <dgm:t>
        <a:bodyPr/>
        <a:lstStyle/>
        <a:p>
          <a:endParaRPr lang="zh-CN" altLang="en-US" sz="2000" b="1"/>
        </a:p>
      </dgm:t>
    </dgm:pt>
    <dgm:pt modelId="{E6F7DA73-B21F-4EB5-8D90-0EABB8B61AD3}" type="sibTrans" cxnId="{74665262-C96F-46B2-92AA-F7106DCACA19}">
      <dgm:prSet/>
      <dgm:spPr/>
      <dgm:t>
        <a:bodyPr/>
        <a:lstStyle/>
        <a:p>
          <a:endParaRPr lang="zh-CN" altLang="en-US" sz="2000" b="1"/>
        </a:p>
      </dgm:t>
    </dgm:pt>
    <dgm:pt modelId="{D2993F0C-1D42-4C03-81B8-E26D920732CD}">
      <dgm:prSet phldrT="[Text]" custT="1"/>
      <dgm:spPr/>
      <dgm:t>
        <a:bodyPr/>
        <a:lstStyle/>
        <a:p>
          <a:r>
            <a:rPr lang="en-US" altLang="zh-CN" sz="2000" b="1" dirty="0"/>
            <a:t>NAG</a:t>
          </a:r>
          <a:endParaRPr lang="zh-CN" altLang="en-US" sz="2000" b="1" dirty="0"/>
        </a:p>
      </dgm:t>
    </dgm:pt>
    <dgm:pt modelId="{6779F341-5DBD-4185-A917-D46782CF25F6}" type="parTrans" cxnId="{CDA57C62-68BC-4216-9B4A-ECD34164D80F}">
      <dgm:prSet/>
      <dgm:spPr/>
      <dgm:t>
        <a:bodyPr/>
        <a:lstStyle/>
        <a:p>
          <a:endParaRPr lang="zh-CN" altLang="en-US" sz="2000" b="1"/>
        </a:p>
      </dgm:t>
    </dgm:pt>
    <dgm:pt modelId="{8BE9C189-A160-4CAF-9955-3348EF0DCC1A}" type="sibTrans" cxnId="{CDA57C62-68BC-4216-9B4A-ECD34164D80F}">
      <dgm:prSet/>
      <dgm:spPr/>
      <dgm:t>
        <a:bodyPr/>
        <a:lstStyle/>
        <a:p>
          <a:endParaRPr lang="zh-CN" altLang="en-US" sz="2000" b="1"/>
        </a:p>
      </dgm:t>
    </dgm:pt>
    <dgm:pt modelId="{072E7D5C-06F1-4835-874F-81B1DD43FDDA}">
      <dgm:prSet phldrT="[Text]" custT="1"/>
      <dgm:spPr/>
      <dgm:t>
        <a:bodyPr/>
        <a:lstStyle/>
        <a:p>
          <a:r>
            <a:rPr lang="en-US" altLang="zh-CN" sz="2000" b="1" dirty="0"/>
            <a:t>NPL</a:t>
          </a:r>
          <a:endParaRPr lang="zh-CN" altLang="en-US" sz="2000" b="1" dirty="0"/>
        </a:p>
      </dgm:t>
    </dgm:pt>
    <dgm:pt modelId="{B5F898EE-8122-47D5-8FCE-AFB120DD8967}" type="parTrans" cxnId="{0E0CECAB-9900-44B3-A5FC-92B8C0DA7F85}">
      <dgm:prSet/>
      <dgm:spPr/>
      <dgm:t>
        <a:bodyPr/>
        <a:lstStyle/>
        <a:p>
          <a:endParaRPr lang="zh-CN" altLang="en-US" sz="2000" b="1"/>
        </a:p>
      </dgm:t>
    </dgm:pt>
    <dgm:pt modelId="{48B2FA63-A8FB-405C-BE0A-BA1845764294}" type="sibTrans" cxnId="{0E0CECAB-9900-44B3-A5FC-92B8C0DA7F85}">
      <dgm:prSet/>
      <dgm:spPr/>
      <dgm:t>
        <a:bodyPr/>
        <a:lstStyle/>
        <a:p>
          <a:endParaRPr lang="zh-CN" altLang="en-US" sz="2000" b="1"/>
        </a:p>
      </dgm:t>
    </dgm:pt>
    <dgm:pt modelId="{A59C6121-59B8-4401-82F7-E24043209CA4}">
      <dgm:prSet phldrT="[Text]" custT="1"/>
      <dgm:spPr/>
      <dgm:t>
        <a:bodyPr/>
        <a:lstStyle/>
        <a:p>
          <a:r>
            <a:rPr lang="en-US" altLang="zh-CN" sz="2000" b="1" dirty="0"/>
            <a:t>NSE</a:t>
          </a:r>
          <a:endParaRPr lang="zh-CN" altLang="en-US" sz="2000" b="1" dirty="0"/>
        </a:p>
      </dgm:t>
    </dgm:pt>
    <dgm:pt modelId="{5CA743D0-4B65-4D04-B837-67337B7899DE}" type="parTrans" cxnId="{FD61F539-1476-4BCB-95B4-0FCAFDD8FF46}">
      <dgm:prSet/>
      <dgm:spPr/>
      <dgm:t>
        <a:bodyPr/>
        <a:lstStyle/>
        <a:p>
          <a:endParaRPr lang="zh-CN" altLang="en-US" sz="2000" b="1"/>
        </a:p>
      </dgm:t>
    </dgm:pt>
    <dgm:pt modelId="{11C74AC4-728C-4D21-AC0C-89872216C7E0}" type="sibTrans" cxnId="{FD61F539-1476-4BCB-95B4-0FCAFDD8FF46}">
      <dgm:prSet/>
      <dgm:spPr/>
      <dgm:t>
        <a:bodyPr/>
        <a:lstStyle/>
        <a:p>
          <a:endParaRPr lang="zh-CN" altLang="en-US" sz="2000" b="1"/>
        </a:p>
      </dgm:t>
    </dgm:pt>
    <dgm:pt modelId="{C2E621E2-55DD-456C-A562-90DE6760D897}" type="pres">
      <dgm:prSet presAssocID="{E461E6D2-4FCF-4797-B70C-CEF64E5E8443}" presName="compositeShape" presStyleCnt="0">
        <dgm:presLayoutVars>
          <dgm:chMax val="7"/>
          <dgm:dir/>
          <dgm:resizeHandles val="exact"/>
        </dgm:presLayoutVars>
      </dgm:prSet>
      <dgm:spPr/>
    </dgm:pt>
    <dgm:pt modelId="{8879FEF5-7D15-4D48-8F87-1EE393FC29D7}" type="pres">
      <dgm:prSet presAssocID="{E461E6D2-4FCF-4797-B70C-CEF64E5E8443}" presName="wedge1" presStyleLbl="node1" presStyleIdx="0" presStyleCnt="5"/>
      <dgm:spPr/>
    </dgm:pt>
    <dgm:pt modelId="{1A2DEB94-A7B0-458E-B21A-0C321A998E57}" type="pres">
      <dgm:prSet presAssocID="{E461E6D2-4FCF-4797-B70C-CEF64E5E8443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AF85C57-DB9E-4FE4-A1BA-C32F444F0AA4}" type="pres">
      <dgm:prSet presAssocID="{E461E6D2-4FCF-4797-B70C-CEF64E5E8443}" presName="wedge2" presStyleLbl="node1" presStyleIdx="1" presStyleCnt="5"/>
      <dgm:spPr/>
    </dgm:pt>
    <dgm:pt modelId="{3A71B794-397D-41FB-9A86-26DDA533E678}" type="pres">
      <dgm:prSet presAssocID="{E461E6D2-4FCF-4797-B70C-CEF64E5E8443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12CDDFF-988D-4038-884C-BEAEE7EFE0BA}" type="pres">
      <dgm:prSet presAssocID="{E461E6D2-4FCF-4797-B70C-CEF64E5E8443}" presName="wedge3" presStyleLbl="node1" presStyleIdx="2" presStyleCnt="5"/>
      <dgm:spPr/>
    </dgm:pt>
    <dgm:pt modelId="{D0906B3B-5490-4EF8-B4A9-84CDEA595B53}" type="pres">
      <dgm:prSet presAssocID="{E461E6D2-4FCF-4797-B70C-CEF64E5E8443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5766142-F51C-4E23-B0A8-7C721A05383A}" type="pres">
      <dgm:prSet presAssocID="{E461E6D2-4FCF-4797-B70C-CEF64E5E8443}" presName="wedge4" presStyleLbl="node1" presStyleIdx="3" presStyleCnt="5"/>
      <dgm:spPr/>
    </dgm:pt>
    <dgm:pt modelId="{8019ECDD-FD8A-4FEF-9336-9DF496CE8C16}" type="pres">
      <dgm:prSet presAssocID="{E461E6D2-4FCF-4797-B70C-CEF64E5E8443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6FE2E2B-DCC5-49F2-8540-1A0ACBAFDB17}" type="pres">
      <dgm:prSet presAssocID="{E461E6D2-4FCF-4797-B70C-CEF64E5E8443}" presName="wedge5" presStyleLbl="node1" presStyleIdx="4" presStyleCnt="5"/>
      <dgm:spPr/>
    </dgm:pt>
    <dgm:pt modelId="{02E9650B-B49E-4F03-9073-DA9DAE7866E3}" type="pres">
      <dgm:prSet presAssocID="{E461E6D2-4FCF-4797-B70C-CEF64E5E8443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6314F09-2987-40CE-ABC2-A49635EF68F8}" type="presOf" srcId="{E461E6D2-4FCF-4797-B70C-CEF64E5E8443}" destId="{C2E621E2-55DD-456C-A562-90DE6760D897}" srcOrd="0" destOrd="0" presId="urn:microsoft.com/office/officeart/2005/8/layout/chart3"/>
    <dgm:cxn modelId="{469A720A-9089-4956-BD09-0F599D97FBF9}" srcId="{E461E6D2-4FCF-4797-B70C-CEF64E5E8443}" destId="{FD591EC2-8F74-40FB-B930-600912F76010}" srcOrd="0" destOrd="0" parTransId="{39DFB028-EE30-48F6-81E2-13CFEB59C01C}" sibTransId="{0EDD7E86-88C0-422A-BE4E-FF28766A0B28}"/>
    <dgm:cxn modelId="{CD322C0C-3AFD-448F-BD21-AEF42BE25D06}" type="presOf" srcId="{A59C6121-59B8-4401-82F7-E24043209CA4}" destId="{46FE2E2B-DCC5-49F2-8540-1A0ACBAFDB17}" srcOrd="0" destOrd="0" presId="urn:microsoft.com/office/officeart/2005/8/layout/chart3"/>
    <dgm:cxn modelId="{1F89BF20-021E-4D45-A8B5-EFAD3CAD9E48}" type="presOf" srcId="{072E7D5C-06F1-4835-874F-81B1DD43FDDA}" destId="{8019ECDD-FD8A-4FEF-9336-9DF496CE8C16}" srcOrd="1" destOrd="0" presId="urn:microsoft.com/office/officeart/2005/8/layout/chart3"/>
    <dgm:cxn modelId="{FD61F539-1476-4BCB-95B4-0FCAFDD8FF46}" srcId="{E461E6D2-4FCF-4797-B70C-CEF64E5E8443}" destId="{A59C6121-59B8-4401-82F7-E24043209CA4}" srcOrd="4" destOrd="0" parTransId="{5CA743D0-4B65-4D04-B837-67337B7899DE}" sibTransId="{11C74AC4-728C-4D21-AC0C-89872216C7E0}"/>
    <dgm:cxn modelId="{74665262-C96F-46B2-92AA-F7106DCACA19}" srcId="{E461E6D2-4FCF-4797-B70C-CEF64E5E8443}" destId="{0F094C0B-5CBF-4AE3-9A80-2720A69F8EEF}" srcOrd="1" destOrd="0" parTransId="{CDBF47A6-753B-4DD6-9FBB-B5C075871D58}" sibTransId="{E6F7DA73-B21F-4EB5-8D90-0EABB8B61AD3}"/>
    <dgm:cxn modelId="{CDA57C62-68BC-4216-9B4A-ECD34164D80F}" srcId="{E461E6D2-4FCF-4797-B70C-CEF64E5E8443}" destId="{D2993F0C-1D42-4C03-81B8-E26D920732CD}" srcOrd="2" destOrd="0" parTransId="{6779F341-5DBD-4185-A917-D46782CF25F6}" sibTransId="{8BE9C189-A160-4CAF-9955-3348EF0DCC1A}"/>
    <dgm:cxn modelId="{5CA7E44C-0FDE-4C7C-AB33-3987BD7D33AD}" type="presOf" srcId="{0F094C0B-5CBF-4AE3-9A80-2720A69F8EEF}" destId="{3A71B794-397D-41FB-9A86-26DDA533E678}" srcOrd="1" destOrd="0" presId="urn:microsoft.com/office/officeart/2005/8/layout/chart3"/>
    <dgm:cxn modelId="{D5E48451-B95D-4C88-BF84-8C0156D45BC1}" type="presOf" srcId="{FD591EC2-8F74-40FB-B930-600912F76010}" destId="{1A2DEB94-A7B0-458E-B21A-0C321A998E57}" srcOrd="1" destOrd="0" presId="urn:microsoft.com/office/officeart/2005/8/layout/chart3"/>
    <dgm:cxn modelId="{D912827B-C84F-48DD-B00B-60EEAA895A7B}" type="presOf" srcId="{A59C6121-59B8-4401-82F7-E24043209CA4}" destId="{02E9650B-B49E-4F03-9073-DA9DAE7866E3}" srcOrd="1" destOrd="0" presId="urn:microsoft.com/office/officeart/2005/8/layout/chart3"/>
    <dgm:cxn modelId="{C245A498-87B6-48FF-9D8C-80295196874A}" type="presOf" srcId="{0F094C0B-5CBF-4AE3-9A80-2720A69F8EEF}" destId="{CAF85C57-DB9E-4FE4-A1BA-C32F444F0AA4}" srcOrd="0" destOrd="0" presId="urn:microsoft.com/office/officeart/2005/8/layout/chart3"/>
    <dgm:cxn modelId="{F73909A4-F13E-4BD0-A16E-99D6648F3FAC}" type="presOf" srcId="{FD591EC2-8F74-40FB-B930-600912F76010}" destId="{8879FEF5-7D15-4D48-8F87-1EE393FC29D7}" srcOrd="0" destOrd="0" presId="urn:microsoft.com/office/officeart/2005/8/layout/chart3"/>
    <dgm:cxn modelId="{0E0CECAB-9900-44B3-A5FC-92B8C0DA7F85}" srcId="{E461E6D2-4FCF-4797-B70C-CEF64E5E8443}" destId="{072E7D5C-06F1-4835-874F-81B1DD43FDDA}" srcOrd="3" destOrd="0" parTransId="{B5F898EE-8122-47D5-8FCE-AFB120DD8967}" sibTransId="{48B2FA63-A8FB-405C-BE0A-BA1845764294}"/>
    <dgm:cxn modelId="{7744ECB6-E8FC-44D4-A83A-59BB530BACBC}" type="presOf" srcId="{D2993F0C-1D42-4C03-81B8-E26D920732CD}" destId="{D0906B3B-5490-4EF8-B4A9-84CDEA595B53}" srcOrd="1" destOrd="0" presId="urn:microsoft.com/office/officeart/2005/8/layout/chart3"/>
    <dgm:cxn modelId="{FB7F1ABC-61B6-473B-9BE8-FC6DFD84A62F}" type="presOf" srcId="{072E7D5C-06F1-4835-874F-81B1DD43FDDA}" destId="{15766142-F51C-4E23-B0A8-7C721A05383A}" srcOrd="0" destOrd="0" presId="urn:microsoft.com/office/officeart/2005/8/layout/chart3"/>
    <dgm:cxn modelId="{9308DFD6-FA3B-4B9A-B69F-4FC961994F68}" type="presOf" srcId="{D2993F0C-1D42-4C03-81B8-E26D920732CD}" destId="{612CDDFF-988D-4038-884C-BEAEE7EFE0BA}" srcOrd="0" destOrd="0" presId="urn:microsoft.com/office/officeart/2005/8/layout/chart3"/>
    <dgm:cxn modelId="{1D936348-FEE5-49C8-87A2-B3BF0FF5956F}" type="presParOf" srcId="{C2E621E2-55DD-456C-A562-90DE6760D897}" destId="{8879FEF5-7D15-4D48-8F87-1EE393FC29D7}" srcOrd="0" destOrd="0" presId="urn:microsoft.com/office/officeart/2005/8/layout/chart3"/>
    <dgm:cxn modelId="{7413A71A-1422-46A5-86CB-E3ED5D05A3C2}" type="presParOf" srcId="{C2E621E2-55DD-456C-A562-90DE6760D897}" destId="{1A2DEB94-A7B0-458E-B21A-0C321A998E57}" srcOrd="1" destOrd="0" presId="urn:microsoft.com/office/officeart/2005/8/layout/chart3"/>
    <dgm:cxn modelId="{76BFB9D5-0B80-4CC1-A9FA-E8904FC9FD05}" type="presParOf" srcId="{C2E621E2-55DD-456C-A562-90DE6760D897}" destId="{CAF85C57-DB9E-4FE4-A1BA-C32F444F0AA4}" srcOrd="2" destOrd="0" presId="urn:microsoft.com/office/officeart/2005/8/layout/chart3"/>
    <dgm:cxn modelId="{10BB9DB4-23F6-4CE8-A731-64394B1D028C}" type="presParOf" srcId="{C2E621E2-55DD-456C-A562-90DE6760D897}" destId="{3A71B794-397D-41FB-9A86-26DDA533E678}" srcOrd="3" destOrd="0" presId="urn:microsoft.com/office/officeart/2005/8/layout/chart3"/>
    <dgm:cxn modelId="{8E386E78-F73E-4E64-A2D7-2EA1A186F37A}" type="presParOf" srcId="{C2E621E2-55DD-456C-A562-90DE6760D897}" destId="{612CDDFF-988D-4038-884C-BEAEE7EFE0BA}" srcOrd="4" destOrd="0" presId="urn:microsoft.com/office/officeart/2005/8/layout/chart3"/>
    <dgm:cxn modelId="{436BEF0E-0F11-4F8B-B185-7F97352D5A16}" type="presParOf" srcId="{C2E621E2-55DD-456C-A562-90DE6760D897}" destId="{D0906B3B-5490-4EF8-B4A9-84CDEA595B53}" srcOrd="5" destOrd="0" presId="urn:microsoft.com/office/officeart/2005/8/layout/chart3"/>
    <dgm:cxn modelId="{58D11A2B-9A87-438E-9805-2D5285B76036}" type="presParOf" srcId="{C2E621E2-55DD-456C-A562-90DE6760D897}" destId="{15766142-F51C-4E23-B0A8-7C721A05383A}" srcOrd="6" destOrd="0" presId="urn:microsoft.com/office/officeart/2005/8/layout/chart3"/>
    <dgm:cxn modelId="{927B88EB-0EDA-42B0-805E-8489A9824CE6}" type="presParOf" srcId="{C2E621E2-55DD-456C-A562-90DE6760D897}" destId="{8019ECDD-FD8A-4FEF-9336-9DF496CE8C16}" srcOrd="7" destOrd="0" presId="urn:microsoft.com/office/officeart/2005/8/layout/chart3"/>
    <dgm:cxn modelId="{E3BCA668-2490-46E4-98D5-7C8BCB0FA2EE}" type="presParOf" srcId="{C2E621E2-55DD-456C-A562-90DE6760D897}" destId="{46FE2E2B-DCC5-49F2-8540-1A0ACBAFDB17}" srcOrd="8" destOrd="0" presId="urn:microsoft.com/office/officeart/2005/8/layout/chart3"/>
    <dgm:cxn modelId="{BFC5C648-0CCC-404B-AF3F-8970C354B0FE}" type="presParOf" srcId="{C2E621E2-55DD-456C-A562-90DE6760D897}" destId="{02E9650B-B49E-4F03-9073-DA9DAE7866E3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8EF2A-A8B3-49D9-895B-CD098ECFC7E6}">
      <dsp:nvSpPr>
        <dsp:cNvPr id="0" name=""/>
        <dsp:cNvSpPr/>
      </dsp:nvSpPr>
      <dsp:spPr>
        <a:xfrm>
          <a:off x="2874" y="260896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终端</a:t>
          </a:r>
        </a:p>
      </dsp:txBody>
      <dsp:txXfrm>
        <a:off x="13365" y="271387"/>
        <a:ext cx="1411823" cy="337219"/>
      </dsp:txXfrm>
    </dsp:sp>
    <dsp:sp modelId="{87F5BE73-F868-48DC-B8DA-A64D900F7A49}">
      <dsp:nvSpPr>
        <dsp:cNvPr id="0" name=""/>
        <dsp:cNvSpPr/>
      </dsp:nvSpPr>
      <dsp:spPr>
        <a:xfrm rot="5400000">
          <a:off x="687934" y="650440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8C546-8CAC-4BFD-A89D-BFBCA024BB25}">
      <dsp:nvSpPr>
        <dsp:cNvPr id="0" name=""/>
        <dsp:cNvSpPr/>
      </dsp:nvSpPr>
      <dsp:spPr>
        <a:xfrm>
          <a:off x="2874" y="744467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暴力破解</a:t>
          </a:r>
        </a:p>
      </dsp:txBody>
      <dsp:txXfrm>
        <a:off x="13365" y="754958"/>
        <a:ext cx="1411823" cy="337219"/>
      </dsp:txXfrm>
    </dsp:sp>
    <dsp:sp modelId="{7D060670-B8D9-40F7-B676-2657EF54CCA8}">
      <dsp:nvSpPr>
        <dsp:cNvPr id="0" name=""/>
        <dsp:cNvSpPr/>
      </dsp:nvSpPr>
      <dsp:spPr>
        <a:xfrm rot="5400000">
          <a:off x="687934" y="1134011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25239"/>
            <a:satOff val="-731"/>
            <a:lumOff val="-2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879F7-62AD-4F80-AB76-B5487A27DD3F}">
      <dsp:nvSpPr>
        <dsp:cNvPr id="0" name=""/>
        <dsp:cNvSpPr/>
      </dsp:nvSpPr>
      <dsp:spPr>
        <a:xfrm>
          <a:off x="2874" y="1228039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27983"/>
            <a:satOff val="-915"/>
            <a:lumOff val="-9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27983"/>
              <a:satOff val="-915"/>
              <a:lumOff val="-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进程通讯监听</a:t>
          </a:r>
        </a:p>
      </dsp:txBody>
      <dsp:txXfrm>
        <a:off x="13365" y="1238530"/>
        <a:ext cx="1411823" cy="337219"/>
      </dsp:txXfrm>
    </dsp:sp>
    <dsp:sp modelId="{6D6486CB-69D2-4A87-95E8-12FAD182C16E}">
      <dsp:nvSpPr>
        <dsp:cNvPr id="0" name=""/>
        <dsp:cNvSpPr/>
      </dsp:nvSpPr>
      <dsp:spPr>
        <a:xfrm rot="5400000">
          <a:off x="687934" y="1617583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050478"/>
            <a:satOff val="-1461"/>
            <a:lumOff val="-5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5BBE7-4D60-4647-94AA-BFFDD3FC8641}">
      <dsp:nvSpPr>
        <dsp:cNvPr id="0" name=""/>
        <dsp:cNvSpPr/>
      </dsp:nvSpPr>
      <dsp:spPr>
        <a:xfrm>
          <a:off x="2874" y="1711611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055965"/>
            <a:satOff val="-1831"/>
            <a:lumOff val="-18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55965"/>
              <a:satOff val="-1831"/>
              <a:lumOff val="-1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存储信息破解</a:t>
          </a:r>
        </a:p>
      </dsp:txBody>
      <dsp:txXfrm>
        <a:off x="13365" y="1722102"/>
        <a:ext cx="1411823" cy="337219"/>
      </dsp:txXfrm>
    </dsp:sp>
    <dsp:sp modelId="{A266D7F4-2B0C-4757-917F-FB55FAF39FC8}">
      <dsp:nvSpPr>
        <dsp:cNvPr id="0" name=""/>
        <dsp:cNvSpPr/>
      </dsp:nvSpPr>
      <dsp:spPr>
        <a:xfrm rot="5400000">
          <a:off x="687934" y="2101155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575717"/>
            <a:satOff val="-2192"/>
            <a:lumOff val="-8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F3D61-B1FC-4320-8757-5F576CA2B21B}">
      <dsp:nvSpPr>
        <dsp:cNvPr id="0" name=""/>
        <dsp:cNvSpPr/>
      </dsp:nvSpPr>
      <dsp:spPr>
        <a:xfrm>
          <a:off x="2874" y="2195183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583947"/>
            <a:satOff val="-2746"/>
            <a:lumOff val="-2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583947"/>
              <a:satOff val="-2746"/>
              <a:lumOff val="-2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应用被逆向</a:t>
          </a:r>
        </a:p>
      </dsp:txBody>
      <dsp:txXfrm>
        <a:off x="13365" y="2205674"/>
        <a:ext cx="1411823" cy="337219"/>
      </dsp:txXfrm>
    </dsp:sp>
    <dsp:sp modelId="{16FD6B19-71A4-4B7A-B928-C0A3CBB844C7}">
      <dsp:nvSpPr>
        <dsp:cNvPr id="0" name=""/>
        <dsp:cNvSpPr/>
      </dsp:nvSpPr>
      <dsp:spPr>
        <a:xfrm rot="5400000">
          <a:off x="687934" y="2584727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100956"/>
            <a:satOff val="-2922"/>
            <a:lumOff val="-1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72247-8848-4B80-8470-B0D62FC3B717}">
      <dsp:nvSpPr>
        <dsp:cNvPr id="0" name=""/>
        <dsp:cNvSpPr/>
      </dsp:nvSpPr>
      <dsp:spPr>
        <a:xfrm>
          <a:off x="2874" y="2678754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111930"/>
            <a:satOff val="-3662"/>
            <a:lumOff val="-36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11930"/>
              <a:satOff val="-3662"/>
              <a:lumOff val="-3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非安全设计</a:t>
          </a:r>
        </a:p>
      </dsp:txBody>
      <dsp:txXfrm>
        <a:off x="13365" y="2689245"/>
        <a:ext cx="1411823" cy="337219"/>
      </dsp:txXfrm>
    </dsp:sp>
    <dsp:sp modelId="{37D7E25D-5F43-4C6E-9519-AB38F36A1022}">
      <dsp:nvSpPr>
        <dsp:cNvPr id="0" name=""/>
        <dsp:cNvSpPr/>
      </dsp:nvSpPr>
      <dsp:spPr>
        <a:xfrm rot="5400000">
          <a:off x="687934" y="3068298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626195"/>
            <a:satOff val="-3653"/>
            <a:lumOff val="-14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CF516-5DC8-4BC7-98C8-3D4D3FCE40EC}">
      <dsp:nvSpPr>
        <dsp:cNvPr id="0" name=""/>
        <dsp:cNvSpPr/>
      </dsp:nvSpPr>
      <dsp:spPr>
        <a:xfrm>
          <a:off x="2874" y="3162326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39913"/>
            <a:satOff val="-4577"/>
            <a:lumOff val="-46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39913"/>
              <a:satOff val="-4577"/>
              <a:lumOff val="-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设备丢失</a:t>
          </a:r>
        </a:p>
      </dsp:txBody>
      <dsp:txXfrm>
        <a:off x="13365" y="3172817"/>
        <a:ext cx="1411823" cy="337219"/>
      </dsp:txXfrm>
    </dsp:sp>
    <dsp:sp modelId="{3EC0650E-54DB-455D-BA75-F50731E72894}">
      <dsp:nvSpPr>
        <dsp:cNvPr id="0" name=""/>
        <dsp:cNvSpPr/>
      </dsp:nvSpPr>
      <dsp:spPr>
        <a:xfrm>
          <a:off x="1636272" y="260896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通讯</a:t>
          </a:r>
        </a:p>
      </dsp:txBody>
      <dsp:txXfrm>
        <a:off x="1646763" y="271387"/>
        <a:ext cx="1411823" cy="337219"/>
      </dsp:txXfrm>
    </dsp:sp>
    <dsp:sp modelId="{D9C5A431-1C17-4B55-905D-E20CBCA8C97A}">
      <dsp:nvSpPr>
        <dsp:cNvPr id="0" name=""/>
        <dsp:cNvSpPr/>
      </dsp:nvSpPr>
      <dsp:spPr>
        <a:xfrm rot="5400000">
          <a:off x="2321332" y="650440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151433"/>
            <a:satOff val="-4383"/>
            <a:lumOff val="-16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B16EF-5301-419E-9593-98CFC2A74971}">
      <dsp:nvSpPr>
        <dsp:cNvPr id="0" name=""/>
        <dsp:cNvSpPr/>
      </dsp:nvSpPr>
      <dsp:spPr>
        <a:xfrm>
          <a:off x="1636272" y="744467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167895"/>
            <a:satOff val="-5493"/>
            <a:lumOff val="-5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167895"/>
              <a:satOff val="-5493"/>
              <a:lumOff val="-5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数据链路窃听</a:t>
          </a:r>
        </a:p>
      </dsp:txBody>
      <dsp:txXfrm>
        <a:off x="1646763" y="754958"/>
        <a:ext cx="1411823" cy="337219"/>
      </dsp:txXfrm>
    </dsp:sp>
    <dsp:sp modelId="{39DBEC78-ADA4-4A80-B118-D7FDF478A922}">
      <dsp:nvSpPr>
        <dsp:cNvPr id="0" name=""/>
        <dsp:cNvSpPr/>
      </dsp:nvSpPr>
      <dsp:spPr>
        <a:xfrm rot="5400000">
          <a:off x="2321332" y="1134011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0A929-3E8F-4DBA-AF2D-D7EE4D5662AB}">
      <dsp:nvSpPr>
        <dsp:cNvPr id="0" name=""/>
        <dsp:cNvSpPr/>
      </dsp:nvSpPr>
      <dsp:spPr>
        <a:xfrm>
          <a:off x="1636272" y="1228039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中间人攻击</a:t>
          </a:r>
        </a:p>
      </dsp:txBody>
      <dsp:txXfrm>
        <a:off x="1646763" y="1238530"/>
        <a:ext cx="1411823" cy="337219"/>
      </dsp:txXfrm>
    </dsp:sp>
    <dsp:sp modelId="{B4413766-1446-4DDB-B75E-0E3358653FC4}">
      <dsp:nvSpPr>
        <dsp:cNvPr id="0" name=""/>
        <dsp:cNvSpPr/>
      </dsp:nvSpPr>
      <dsp:spPr>
        <a:xfrm rot="5400000">
          <a:off x="2321332" y="1617583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201911"/>
            <a:satOff val="-5845"/>
            <a:lumOff val="-2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49E66-133B-4DFE-8991-4C93F2C8202E}">
      <dsp:nvSpPr>
        <dsp:cNvPr id="0" name=""/>
        <dsp:cNvSpPr/>
      </dsp:nvSpPr>
      <dsp:spPr>
        <a:xfrm>
          <a:off x="1636272" y="1711611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223860"/>
            <a:satOff val="-7323"/>
            <a:lumOff val="-7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223860"/>
              <a:satOff val="-7323"/>
              <a:lumOff val="-7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仿冒、重放攻击</a:t>
          </a:r>
        </a:p>
      </dsp:txBody>
      <dsp:txXfrm>
        <a:off x="1646763" y="1722102"/>
        <a:ext cx="1411823" cy="337219"/>
      </dsp:txXfrm>
    </dsp:sp>
    <dsp:sp modelId="{1003E2E9-74C1-47A2-88E3-8783B5A7061A}">
      <dsp:nvSpPr>
        <dsp:cNvPr id="0" name=""/>
        <dsp:cNvSpPr/>
      </dsp:nvSpPr>
      <dsp:spPr>
        <a:xfrm rot="5400000">
          <a:off x="2321332" y="2101155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727150"/>
            <a:satOff val="-6575"/>
            <a:lumOff val="-25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7F1DD-24EC-4213-A7DB-FCB6F779C5C1}">
      <dsp:nvSpPr>
        <dsp:cNvPr id="0" name=""/>
        <dsp:cNvSpPr/>
      </dsp:nvSpPr>
      <dsp:spPr>
        <a:xfrm>
          <a:off x="1636272" y="2195183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751842"/>
            <a:satOff val="-8239"/>
            <a:lumOff val="-82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751842"/>
              <a:satOff val="-8239"/>
              <a:lumOff val="-8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DDOS</a:t>
          </a:r>
          <a:endParaRPr lang="zh-CN" altLang="en-US" sz="1400" kern="1200" dirty="0"/>
        </a:p>
      </dsp:txBody>
      <dsp:txXfrm>
        <a:off x="1646763" y="2205674"/>
        <a:ext cx="1411823" cy="337219"/>
      </dsp:txXfrm>
    </dsp:sp>
    <dsp:sp modelId="{278BE823-392B-4C52-AF4C-15DF2947F761}">
      <dsp:nvSpPr>
        <dsp:cNvPr id="0" name=""/>
        <dsp:cNvSpPr/>
      </dsp:nvSpPr>
      <dsp:spPr>
        <a:xfrm rot="5400000">
          <a:off x="2321332" y="2584727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252389"/>
            <a:satOff val="-7306"/>
            <a:lumOff val="-28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06B68-1FDB-47F3-98D2-D5976C11F2D4}">
      <dsp:nvSpPr>
        <dsp:cNvPr id="0" name=""/>
        <dsp:cNvSpPr/>
      </dsp:nvSpPr>
      <dsp:spPr>
        <a:xfrm>
          <a:off x="1636272" y="2678754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279825"/>
            <a:satOff val="-9154"/>
            <a:lumOff val="-92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279825"/>
              <a:satOff val="-9154"/>
              <a:lumOff val="-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漏洞利用</a:t>
          </a:r>
        </a:p>
      </dsp:txBody>
      <dsp:txXfrm>
        <a:off x="1646763" y="2689245"/>
        <a:ext cx="1411823" cy="337219"/>
      </dsp:txXfrm>
    </dsp:sp>
    <dsp:sp modelId="{6C77C36B-7549-4513-B349-1D616F03A6E5}">
      <dsp:nvSpPr>
        <dsp:cNvPr id="0" name=""/>
        <dsp:cNvSpPr/>
      </dsp:nvSpPr>
      <dsp:spPr>
        <a:xfrm>
          <a:off x="3272544" y="260896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企业网</a:t>
          </a:r>
        </a:p>
      </dsp:txBody>
      <dsp:txXfrm>
        <a:off x="3283035" y="271387"/>
        <a:ext cx="1411823" cy="337219"/>
      </dsp:txXfrm>
    </dsp:sp>
    <dsp:sp modelId="{F372CD83-7AC8-45AF-88E1-870DBF7C5385}">
      <dsp:nvSpPr>
        <dsp:cNvPr id="0" name=""/>
        <dsp:cNvSpPr/>
      </dsp:nvSpPr>
      <dsp:spPr>
        <a:xfrm rot="5420435">
          <a:off x="3956166" y="650440"/>
          <a:ext cx="62686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777628"/>
            <a:satOff val="-8036"/>
            <a:lumOff val="-30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7824B-71AF-4675-9F62-A1D655B3363A}">
      <dsp:nvSpPr>
        <dsp:cNvPr id="0" name=""/>
        <dsp:cNvSpPr/>
      </dsp:nvSpPr>
      <dsp:spPr>
        <a:xfrm>
          <a:off x="3269670" y="744467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807807"/>
            <a:satOff val="-10070"/>
            <a:lumOff val="-101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07807"/>
              <a:satOff val="-10070"/>
              <a:lumOff val="-10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数据泄露</a:t>
          </a:r>
        </a:p>
      </dsp:txBody>
      <dsp:txXfrm>
        <a:off x="3280161" y="754958"/>
        <a:ext cx="1411823" cy="337219"/>
      </dsp:txXfrm>
    </dsp:sp>
    <dsp:sp modelId="{CF95FACF-DB51-4F99-A347-8DC1C477E629}">
      <dsp:nvSpPr>
        <dsp:cNvPr id="0" name=""/>
        <dsp:cNvSpPr/>
      </dsp:nvSpPr>
      <dsp:spPr>
        <a:xfrm rot="5400000">
          <a:off x="3954730" y="1134011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302867"/>
            <a:satOff val="-8767"/>
            <a:lumOff val="-33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E166B-B0DB-4B49-B6C1-035DE02BFE99}">
      <dsp:nvSpPr>
        <dsp:cNvPr id="0" name=""/>
        <dsp:cNvSpPr/>
      </dsp:nvSpPr>
      <dsp:spPr>
        <a:xfrm>
          <a:off x="3269670" y="1228039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335790"/>
            <a:satOff val="-10985"/>
            <a:lumOff val="-110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335790"/>
              <a:satOff val="-10985"/>
              <a:lumOff val="-1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DDOS</a:t>
          </a:r>
          <a:endParaRPr lang="zh-CN" altLang="en-US" sz="1400" kern="1200" dirty="0"/>
        </a:p>
      </dsp:txBody>
      <dsp:txXfrm>
        <a:off x="3280161" y="1238530"/>
        <a:ext cx="1411823" cy="337219"/>
      </dsp:txXfrm>
    </dsp:sp>
    <dsp:sp modelId="{94D6D4B2-8DFE-4B3F-8A76-6A237DB169B5}">
      <dsp:nvSpPr>
        <dsp:cNvPr id="0" name=""/>
        <dsp:cNvSpPr/>
      </dsp:nvSpPr>
      <dsp:spPr>
        <a:xfrm rot="5400000">
          <a:off x="3954730" y="1617583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828105"/>
            <a:satOff val="-9497"/>
            <a:lumOff val="-36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2C699-AC8B-452F-92A3-046C124200CA}">
      <dsp:nvSpPr>
        <dsp:cNvPr id="0" name=""/>
        <dsp:cNvSpPr/>
      </dsp:nvSpPr>
      <dsp:spPr>
        <a:xfrm>
          <a:off x="3269670" y="1711611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863772"/>
            <a:satOff val="-11901"/>
            <a:lumOff val="-11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863772"/>
              <a:satOff val="-11901"/>
              <a:lumOff val="-11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社会工程攻击</a:t>
          </a:r>
        </a:p>
      </dsp:txBody>
      <dsp:txXfrm>
        <a:off x="3280161" y="1722102"/>
        <a:ext cx="1411823" cy="337219"/>
      </dsp:txXfrm>
    </dsp:sp>
    <dsp:sp modelId="{F577DA24-2089-4205-A752-DA14544CBD05}">
      <dsp:nvSpPr>
        <dsp:cNvPr id="0" name=""/>
        <dsp:cNvSpPr/>
      </dsp:nvSpPr>
      <dsp:spPr>
        <a:xfrm rot="5400000">
          <a:off x="3954730" y="2101155"/>
          <a:ext cx="62685" cy="6268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0C21A-4DC3-4F5F-81AF-1F3280832908}">
      <dsp:nvSpPr>
        <dsp:cNvPr id="0" name=""/>
        <dsp:cNvSpPr/>
      </dsp:nvSpPr>
      <dsp:spPr>
        <a:xfrm>
          <a:off x="3269670" y="2195183"/>
          <a:ext cx="1432805" cy="358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APT</a:t>
          </a:r>
          <a:endParaRPr lang="zh-CN" altLang="en-US" sz="1400" kern="1200" dirty="0"/>
        </a:p>
      </dsp:txBody>
      <dsp:txXfrm>
        <a:off x="3280161" y="2205674"/>
        <a:ext cx="1411823" cy="337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97682-C1E3-4EDC-9FAC-BD942895EFC7}">
      <dsp:nvSpPr>
        <dsp:cNvPr id="0" name=""/>
        <dsp:cNvSpPr/>
      </dsp:nvSpPr>
      <dsp:spPr>
        <a:xfrm rot="7148409" flipH="1">
          <a:off x="474473" y="1009349"/>
          <a:ext cx="3372439" cy="2159035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rgbClr val="009688"/>
            </a:gs>
            <a:gs pos="100000">
              <a:srgbClr val="FFC107"/>
            </a:gs>
          </a:gsLst>
          <a:lin ang="0" scaled="0"/>
        </a:gradFill>
        <a:ln w="12700" cap="flat" cmpd="sng" algn="ctr">
          <a:noFill/>
          <a:prstDash val="solid"/>
          <a:miter lim="800000"/>
        </a:ln>
        <a:effectLst>
          <a:outerShdw blurRad="368300" dist="215900" dir="7140000" algn="t" rotWithShape="0">
            <a:prstClr val="black">
              <a:alpha val="21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AB57D-828C-4BC8-A563-C0FA079CA670}">
      <dsp:nvSpPr>
        <dsp:cNvPr id="0" name=""/>
        <dsp:cNvSpPr/>
      </dsp:nvSpPr>
      <dsp:spPr>
        <a:xfrm>
          <a:off x="1176314" y="17508"/>
          <a:ext cx="1595917" cy="62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 </a:t>
          </a:r>
          <a:endParaRPr lang="zh-CN" altLang="en-US" sz="4000" kern="1200" dirty="0"/>
        </a:p>
      </dsp:txBody>
      <dsp:txXfrm>
        <a:off x="1176314" y="17508"/>
        <a:ext cx="1595917" cy="6273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3CC8-D0B7-4D72-86D4-2CB84A26161B}">
      <dsp:nvSpPr>
        <dsp:cNvPr id="0" name=""/>
        <dsp:cNvSpPr/>
      </dsp:nvSpPr>
      <dsp:spPr>
        <a:xfrm rot="1820789">
          <a:off x="3802436" y="2739813"/>
          <a:ext cx="1162561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1162561" y="1858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DB31C-C70C-4347-8313-383D9F967CA7}">
      <dsp:nvSpPr>
        <dsp:cNvPr id="0" name=""/>
        <dsp:cNvSpPr/>
      </dsp:nvSpPr>
      <dsp:spPr>
        <a:xfrm rot="21544243">
          <a:off x="3881893" y="2005594"/>
          <a:ext cx="2830108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2830108" y="1858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F1F44-D455-445E-8250-5B3C23A85324}">
      <dsp:nvSpPr>
        <dsp:cNvPr id="0" name=""/>
        <dsp:cNvSpPr/>
      </dsp:nvSpPr>
      <dsp:spPr>
        <a:xfrm rot="19763620">
          <a:off x="3793862" y="1306831"/>
          <a:ext cx="1266454" cy="37177"/>
        </a:xfrm>
        <a:custGeom>
          <a:avLst/>
          <a:gdLst/>
          <a:ahLst/>
          <a:cxnLst/>
          <a:rect l="0" t="0" r="0" b="0"/>
          <a:pathLst>
            <a:path>
              <a:moveTo>
                <a:pt x="0" y="18588"/>
              </a:moveTo>
              <a:lnTo>
                <a:pt x="1266454" y="1858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D8E94-B6C3-480A-A551-53D4F7B15038}">
      <dsp:nvSpPr>
        <dsp:cNvPr id="0" name=""/>
        <dsp:cNvSpPr/>
      </dsp:nvSpPr>
      <dsp:spPr>
        <a:xfrm>
          <a:off x="1872256" y="762250"/>
          <a:ext cx="2631524" cy="25922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A9C6D-2B7F-423A-A27F-2547E8B2ACC0}">
      <dsp:nvSpPr>
        <dsp:cNvPr id="0" name=""/>
        <dsp:cNvSpPr/>
      </dsp:nvSpPr>
      <dsp:spPr>
        <a:xfrm>
          <a:off x="4887540" y="53491"/>
          <a:ext cx="1244051" cy="1263184"/>
        </a:xfrm>
        <a:prstGeom prst="ellips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初始</a:t>
          </a:r>
          <a:endParaRPr lang="en-US" altLang="zh-CN" sz="1600" b="1" kern="1200" dirty="0">
            <a:latin typeface="+mn-ea"/>
            <a:ea typeface="+mn-ea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激活</a:t>
          </a:r>
        </a:p>
      </dsp:txBody>
      <dsp:txXfrm>
        <a:off x="5069727" y="238480"/>
        <a:ext cx="879677" cy="893206"/>
      </dsp:txXfrm>
    </dsp:sp>
    <dsp:sp modelId="{437D9619-85ED-4538-B0F0-7D13C01DB60D}">
      <dsp:nvSpPr>
        <dsp:cNvPr id="0" name=""/>
        <dsp:cNvSpPr/>
      </dsp:nvSpPr>
      <dsp:spPr>
        <a:xfrm>
          <a:off x="6182784" y="53491"/>
          <a:ext cx="1866077" cy="126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企业发放激活码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首次使用时触发</a:t>
          </a:r>
        </a:p>
      </dsp:txBody>
      <dsp:txXfrm>
        <a:off x="6182784" y="53491"/>
        <a:ext cx="1866077" cy="1263184"/>
      </dsp:txXfrm>
    </dsp:sp>
    <dsp:sp modelId="{4085CFDC-9E66-440B-BB39-318DB170393E}">
      <dsp:nvSpPr>
        <dsp:cNvPr id="0" name=""/>
        <dsp:cNvSpPr/>
      </dsp:nvSpPr>
      <dsp:spPr>
        <a:xfrm>
          <a:off x="6711735" y="1338311"/>
          <a:ext cx="1281126" cy="1305065"/>
        </a:xfrm>
        <a:prstGeom prst="ellips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灵活</a:t>
          </a:r>
          <a:endParaRPr lang="en-US" altLang="zh-CN" sz="1600" b="1" kern="1200" dirty="0">
            <a:latin typeface="+mn-ea"/>
            <a:ea typeface="+mn-ea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鉴权</a:t>
          </a:r>
        </a:p>
      </dsp:txBody>
      <dsp:txXfrm>
        <a:off x="6899352" y="1529433"/>
        <a:ext cx="905892" cy="922821"/>
      </dsp:txXfrm>
    </dsp:sp>
    <dsp:sp modelId="{BEC4B37F-4BAC-4659-8570-FEFC036D4085}">
      <dsp:nvSpPr>
        <dsp:cNvPr id="0" name=""/>
        <dsp:cNvSpPr/>
      </dsp:nvSpPr>
      <dsp:spPr>
        <a:xfrm>
          <a:off x="7997710" y="1338311"/>
          <a:ext cx="1921689" cy="130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本地鉴权模式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远端鉴权模式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公钥鉴权模式</a:t>
          </a:r>
        </a:p>
      </dsp:txBody>
      <dsp:txXfrm>
        <a:off x="7997710" y="1338311"/>
        <a:ext cx="1921689" cy="1305065"/>
      </dsp:txXfrm>
    </dsp:sp>
    <dsp:sp modelId="{7BABFEBF-C07E-4474-AA8F-BDE6E98ED2C5}">
      <dsp:nvSpPr>
        <dsp:cNvPr id="0" name=""/>
        <dsp:cNvSpPr/>
      </dsp:nvSpPr>
      <dsp:spPr>
        <a:xfrm>
          <a:off x="4791530" y="2739644"/>
          <a:ext cx="1317844" cy="1286540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硬件</a:t>
          </a:r>
          <a:endParaRPr lang="en-US" altLang="zh-CN" sz="1600" b="1" kern="1200" dirty="0">
            <a:latin typeface="+mn-ea"/>
            <a:ea typeface="+mn-ea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+mn-ea"/>
              <a:ea typeface="+mn-ea"/>
            </a:rPr>
            <a:t>鉴权</a:t>
          </a:r>
        </a:p>
      </dsp:txBody>
      <dsp:txXfrm>
        <a:off x="4984524" y="2928053"/>
        <a:ext cx="931856" cy="909722"/>
      </dsp:txXfrm>
    </dsp:sp>
    <dsp:sp modelId="{7906D106-B98A-4B65-908E-000485D80BF8}">
      <dsp:nvSpPr>
        <dsp:cNvPr id="0" name=""/>
        <dsp:cNvSpPr/>
      </dsp:nvSpPr>
      <dsp:spPr>
        <a:xfrm>
          <a:off x="6068326" y="2739644"/>
          <a:ext cx="1976766" cy="128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蓝牙</a:t>
          </a:r>
          <a:r>
            <a:rPr lang="en-US" altLang="zh-CN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SIM</a:t>
          </a: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卡证书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TF</a:t>
          </a:r>
          <a:r>
            <a:rPr lang="zh-CN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rPr>
            <a:t>卡证书</a:t>
          </a:r>
        </a:p>
      </dsp:txBody>
      <dsp:txXfrm>
        <a:off x="6068326" y="2739644"/>
        <a:ext cx="1976766" cy="12865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60F2E-2E77-4814-8F85-B74EA2EF9666}">
      <dsp:nvSpPr>
        <dsp:cNvPr id="0" name=""/>
        <dsp:cNvSpPr/>
      </dsp:nvSpPr>
      <dsp:spPr>
        <a:xfrm>
          <a:off x="1659386" y="2015686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文件透明加解密</a:t>
          </a:r>
        </a:p>
      </dsp:txBody>
      <dsp:txXfrm>
        <a:off x="1881274" y="2206216"/>
        <a:ext cx="988781" cy="849040"/>
      </dsp:txXfrm>
    </dsp:sp>
    <dsp:sp modelId="{4C6899CB-4143-4893-A3FA-7E1677E5168E}">
      <dsp:nvSpPr>
        <dsp:cNvPr id="0" name=""/>
        <dsp:cNvSpPr/>
      </dsp:nvSpPr>
      <dsp:spPr>
        <a:xfrm>
          <a:off x="1693567" y="2565600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767FC-BCFB-4850-BF40-A827AA0C93E6}">
      <dsp:nvSpPr>
        <dsp:cNvPr id="0" name=""/>
        <dsp:cNvSpPr/>
      </dsp:nvSpPr>
      <dsp:spPr>
        <a:xfrm>
          <a:off x="533279" y="1396578"/>
          <a:ext cx="1432557" cy="123010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BC674-B7D4-4F62-861B-AE0D53E31A86}">
      <dsp:nvSpPr>
        <dsp:cNvPr id="0" name=""/>
        <dsp:cNvSpPr/>
      </dsp:nvSpPr>
      <dsp:spPr>
        <a:xfrm>
          <a:off x="1491241" y="2448650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5642"/>
              <a:satOff val="-787"/>
              <a:lumOff val="-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D1773-7F16-4326-8E59-76E717A23FA5}">
      <dsp:nvSpPr>
        <dsp:cNvPr id="0" name=""/>
        <dsp:cNvSpPr/>
      </dsp:nvSpPr>
      <dsp:spPr>
        <a:xfrm>
          <a:off x="2975092" y="1424310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APP</a:t>
          </a:r>
          <a:r>
            <a:rPr lang="zh-CN" altLang="en-US" sz="1900" b="1" kern="1200" dirty="0"/>
            <a:t>加固</a:t>
          </a:r>
        </a:p>
      </dsp:txBody>
      <dsp:txXfrm>
        <a:off x="3196980" y="1614840"/>
        <a:ext cx="988781" cy="849040"/>
      </dsp:txXfrm>
    </dsp:sp>
    <dsp:sp modelId="{C6CC704E-4BB0-45FC-A76F-A82BB8592A56}">
      <dsp:nvSpPr>
        <dsp:cNvPr id="0" name=""/>
        <dsp:cNvSpPr/>
      </dsp:nvSpPr>
      <dsp:spPr>
        <a:xfrm>
          <a:off x="3989508" y="2459922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31284"/>
              <a:satOff val="-1574"/>
              <a:lumOff val="-6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2BB84-FE7D-4D58-8003-406A4FE32166}">
      <dsp:nvSpPr>
        <dsp:cNvPr id="0" name=""/>
        <dsp:cNvSpPr/>
      </dsp:nvSpPr>
      <dsp:spPr>
        <a:xfrm>
          <a:off x="4095325" y="2041049"/>
          <a:ext cx="1432557" cy="123010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0BB35-33D8-4BD0-B180-D81532E2FB32}">
      <dsp:nvSpPr>
        <dsp:cNvPr id="0" name=""/>
        <dsp:cNvSpPr/>
      </dsp:nvSpPr>
      <dsp:spPr>
        <a:xfrm>
          <a:off x="4168771" y="2559760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96926"/>
              <a:satOff val="-2360"/>
              <a:lumOff val="-9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76D08-6532-47E5-98CB-B274C1587EE3}">
      <dsp:nvSpPr>
        <dsp:cNvPr id="0" name=""/>
        <dsp:cNvSpPr/>
      </dsp:nvSpPr>
      <dsp:spPr>
        <a:xfrm>
          <a:off x="1760166" y="608892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rgbClr val="3F51B5"/>
        </a:solidFill>
        <a:ln w="12700" cap="flat" cmpd="sng" algn="ctr">
          <a:solidFill>
            <a:srgbClr val="3F51B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沙箱隔离</a:t>
          </a:r>
        </a:p>
      </dsp:txBody>
      <dsp:txXfrm>
        <a:off x="1982054" y="799422"/>
        <a:ext cx="988781" cy="849040"/>
      </dsp:txXfrm>
    </dsp:sp>
    <dsp:sp modelId="{29026A93-DDB7-4D44-A990-DA78D225D298}">
      <dsp:nvSpPr>
        <dsp:cNvPr id="0" name=""/>
        <dsp:cNvSpPr/>
      </dsp:nvSpPr>
      <dsp:spPr>
        <a:xfrm>
          <a:off x="2745712" y="626581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F51B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7C167-5ACB-43AB-84BC-DF74DFEE6234}">
      <dsp:nvSpPr>
        <dsp:cNvPr id="0" name=""/>
        <dsp:cNvSpPr/>
      </dsp:nvSpPr>
      <dsp:spPr>
        <a:xfrm>
          <a:off x="2892175" y="0"/>
          <a:ext cx="1432557" cy="123010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rgbClr val="3F51B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74878-B25B-4C1D-B5D4-4715DF79F543}">
      <dsp:nvSpPr>
        <dsp:cNvPr id="0" name=""/>
        <dsp:cNvSpPr/>
      </dsp:nvSpPr>
      <dsp:spPr>
        <a:xfrm>
          <a:off x="2907718" y="544805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F51B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34031-79BD-4709-863C-2F3907465BEF}">
      <dsp:nvSpPr>
        <dsp:cNvPr id="0" name=""/>
        <dsp:cNvSpPr/>
      </dsp:nvSpPr>
      <dsp:spPr>
        <a:xfrm>
          <a:off x="4226003" y="707028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rgbClr val="009688"/>
        </a:solidFill>
        <a:ln w="12700" cap="flat" cmpd="sng" algn="ctr">
          <a:solidFill>
            <a:srgbClr val="0096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进程间通讯加密</a:t>
          </a:r>
        </a:p>
      </dsp:txBody>
      <dsp:txXfrm>
        <a:off x="4447891" y="897558"/>
        <a:ext cx="988781" cy="849040"/>
      </dsp:txXfrm>
    </dsp:sp>
    <dsp:sp modelId="{94EA5C0B-53F2-4C93-8A87-4F4D78C3BAF9}">
      <dsp:nvSpPr>
        <dsp:cNvPr id="0" name=""/>
        <dsp:cNvSpPr/>
      </dsp:nvSpPr>
      <dsp:spPr>
        <a:xfrm>
          <a:off x="5465610" y="1280035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6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D8982-F78A-442D-9FDE-9D7174AC057F}">
      <dsp:nvSpPr>
        <dsp:cNvPr id="0" name=""/>
        <dsp:cNvSpPr/>
      </dsp:nvSpPr>
      <dsp:spPr>
        <a:xfrm>
          <a:off x="5356995" y="1324812"/>
          <a:ext cx="1432557" cy="123010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duotone>
              <a:prstClr val="black"/>
              <a:srgbClr val="00968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rgbClr val="0096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15A42-B262-4DBA-8A69-F943FED64DFA}">
      <dsp:nvSpPr>
        <dsp:cNvPr id="0" name=""/>
        <dsp:cNvSpPr/>
      </dsp:nvSpPr>
      <dsp:spPr>
        <a:xfrm>
          <a:off x="5636518" y="1346575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6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BCCDA-95C8-43AA-8CD2-298AE7CBF8B7}">
      <dsp:nvSpPr>
        <dsp:cNvPr id="0" name=""/>
        <dsp:cNvSpPr/>
      </dsp:nvSpPr>
      <dsp:spPr>
        <a:xfrm>
          <a:off x="5466012" y="9624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支持硬件</a:t>
          </a:r>
          <a:r>
            <a:rPr lang="en-US" altLang="zh-CN" sz="1900" b="1" kern="1200" dirty="0"/>
            <a:t>KEY</a:t>
          </a:r>
          <a:endParaRPr lang="zh-CN" altLang="en-US" sz="1900" b="1" kern="1200" dirty="0"/>
        </a:p>
      </dsp:txBody>
      <dsp:txXfrm>
        <a:off x="5687900" y="200154"/>
        <a:ext cx="988781" cy="849040"/>
      </dsp:txXfrm>
    </dsp:sp>
    <dsp:sp modelId="{913E9A24-144C-4A5A-AD09-35E68C81D4C8}">
      <dsp:nvSpPr>
        <dsp:cNvPr id="0" name=""/>
        <dsp:cNvSpPr/>
      </dsp:nvSpPr>
      <dsp:spPr>
        <a:xfrm>
          <a:off x="6716903" y="539724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25135"/>
              <a:satOff val="-6294"/>
              <a:lumOff val="-2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D29F0-7795-4730-BB3A-C351E4EB231B}">
      <dsp:nvSpPr>
        <dsp:cNvPr id="0" name=""/>
        <dsp:cNvSpPr/>
      </dsp:nvSpPr>
      <dsp:spPr>
        <a:xfrm>
          <a:off x="6602999" y="629292"/>
          <a:ext cx="1348939" cy="121707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 cstate="print">
            <a:duotone>
              <a:prstClr val="black"/>
              <a:srgbClr val="45B66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5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B2D11-D6A1-4DEA-AAE4-728D5F79D637}">
      <dsp:nvSpPr>
        <dsp:cNvPr id="0" name=""/>
        <dsp:cNvSpPr/>
      </dsp:nvSpPr>
      <dsp:spPr>
        <a:xfrm>
          <a:off x="6884827" y="651312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90777"/>
              <a:satOff val="-7081"/>
              <a:lumOff val="-27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5CDC5-26B5-436C-B757-2ED07A193722}">
      <dsp:nvSpPr>
        <dsp:cNvPr id="0" name=""/>
        <dsp:cNvSpPr/>
      </dsp:nvSpPr>
      <dsp:spPr>
        <a:xfrm>
          <a:off x="6594698" y="2121566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网络通讯加密</a:t>
          </a:r>
        </a:p>
      </dsp:txBody>
      <dsp:txXfrm>
        <a:off x="6816586" y="2312096"/>
        <a:ext cx="988781" cy="849040"/>
      </dsp:txXfrm>
    </dsp:sp>
    <dsp:sp modelId="{D578157E-CB8F-46A6-91AB-AC94124DD58A}">
      <dsp:nvSpPr>
        <dsp:cNvPr id="0" name=""/>
        <dsp:cNvSpPr/>
      </dsp:nvSpPr>
      <dsp:spPr>
        <a:xfrm>
          <a:off x="6869931" y="3187852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034C6-B150-4262-93E8-0E680D45564C}">
      <dsp:nvSpPr>
        <dsp:cNvPr id="0" name=""/>
        <dsp:cNvSpPr/>
      </dsp:nvSpPr>
      <dsp:spPr>
        <a:xfrm>
          <a:off x="5464078" y="2730517"/>
          <a:ext cx="1432557" cy="123010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8DDFE-AF95-470D-9F10-BF864A3A560E}">
      <dsp:nvSpPr>
        <dsp:cNvPr id="0" name=""/>
        <dsp:cNvSpPr/>
      </dsp:nvSpPr>
      <dsp:spPr>
        <a:xfrm>
          <a:off x="6706874" y="3278461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6B906-ABA3-4855-87AC-753919A74A56}">
      <dsp:nvSpPr>
        <dsp:cNvPr id="0" name=""/>
        <dsp:cNvSpPr/>
      </dsp:nvSpPr>
      <dsp:spPr>
        <a:xfrm>
          <a:off x="2898893" y="2799246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rgbClr val="00A0D2"/>
        </a:solidFill>
        <a:ln w="12700" cap="flat" cmpd="sng" algn="ctr">
          <a:solidFill>
            <a:srgbClr val="00A0D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支持国密算法</a:t>
          </a:r>
        </a:p>
      </dsp:txBody>
      <dsp:txXfrm>
        <a:off x="3120781" y="2989776"/>
        <a:ext cx="988781" cy="849040"/>
      </dsp:txXfrm>
    </dsp:sp>
    <dsp:sp modelId="{7E8E7EE3-120A-480A-ACC9-1945B538F6C4}">
      <dsp:nvSpPr>
        <dsp:cNvPr id="0" name=""/>
        <dsp:cNvSpPr/>
      </dsp:nvSpPr>
      <dsp:spPr>
        <a:xfrm>
          <a:off x="2926550" y="3358271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A0D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2C3E1-A831-48D2-BF6F-86A9520C0709}">
      <dsp:nvSpPr>
        <dsp:cNvPr id="0" name=""/>
        <dsp:cNvSpPr/>
      </dsp:nvSpPr>
      <dsp:spPr>
        <a:xfrm>
          <a:off x="1777271" y="3399503"/>
          <a:ext cx="1432557" cy="123010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A0D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73980-4D35-4F93-BA50-4DD72841E6F4}">
      <dsp:nvSpPr>
        <dsp:cNvPr id="0" name=""/>
        <dsp:cNvSpPr/>
      </dsp:nvSpPr>
      <dsp:spPr>
        <a:xfrm>
          <a:off x="2732021" y="3462287"/>
          <a:ext cx="167106" cy="14419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A0D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9FEF5-7D15-4D48-8F87-1EE393FC29D7}">
      <dsp:nvSpPr>
        <dsp:cNvPr id="0" name=""/>
        <dsp:cNvSpPr/>
      </dsp:nvSpPr>
      <dsp:spPr>
        <a:xfrm>
          <a:off x="943156" y="228963"/>
          <a:ext cx="3218903" cy="3218903"/>
        </a:xfrm>
        <a:prstGeom prst="pie">
          <a:avLst>
            <a:gd name="adj1" fmla="val 16200000"/>
            <a:gd name="adj2" fmla="val 2052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EMM</a:t>
          </a:r>
          <a:endParaRPr lang="zh-CN" altLang="en-US" sz="2000" b="1" kern="1200" dirty="0"/>
        </a:p>
      </dsp:txBody>
      <dsp:txXfrm>
        <a:off x="2593227" y="709883"/>
        <a:ext cx="1092127" cy="747245"/>
      </dsp:txXfrm>
    </dsp:sp>
    <dsp:sp modelId="{CAF85C57-DB9E-4FE4-A1BA-C32F444F0AA4}">
      <dsp:nvSpPr>
        <dsp:cNvPr id="0" name=""/>
        <dsp:cNvSpPr/>
      </dsp:nvSpPr>
      <dsp:spPr>
        <a:xfrm>
          <a:off x="830494" y="384160"/>
          <a:ext cx="3218903" cy="3218903"/>
        </a:xfrm>
        <a:prstGeom prst="pie">
          <a:avLst>
            <a:gd name="adj1" fmla="val 20520000"/>
            <a:gd name="adj2" fmla="val 324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NOC</a:t>
          </a:r>
          <a:endParaRPr lang="zh-CN" altLang="en-US" sz="2000" b="1" kern="1200" dirty="0"/>
        </a:p>
      </dsp:txBody>
      <dsp:txXfrm>
        <a:off x="2934278" y="1840331"/>
        <a:ext cx="958007" cy="808557"/>
      </dsp:txXfrm>
    </dsp:sp>
    <dsp:sp modelId="{612CDDFF-988D-4038-884C-BEAEE7EFE0BA}">
      <dsp:nvSpPr>
        <dsp:cNvPr id="0" name=""/>
        <dsp:cNvSpPr/>
      </dsp:nvSpPr>
      <dsp:spPr>
        <a:xfrm>
          <a:off x="830494" y="384160"/>
          <a:ext cx="3218903" cy="3218903"/>
        </a:xfrm>
        <a:prstGeom prst="pie">
          <a:avLst>
            <a:gd name="adj1" fmla="val 3240000"/>
            <a:gd name="adj2" fmla="val 756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NAG</a:t>
          </a:r>
          <a:endParaRPr lang="zh-CN" altLang="en-US" sz="2000" b="1" kern="1200" dirty="0"/>
        </a:p>
      </dsp:txBody>
      <dsp:txXfrm>
        <a:off x="1865142" y="2798338"/>
        <a:ext cx="1149608" cy="689765"/>
      </dsp:txXfrm>
    </dsp:sp>
    <dsp:sp modelId="{15766142-F51C-4E23-B0A8-7C721A05383A}">
      <dsp:nvSpPr>
        <dsp:cNvPr id="0" name=""/>
        <dsp:cNvSpPr/>
      </dsp:nvSpPr>
      <dsp:spPr>
        <a:xfrm>
          <a:off x="830494" y="384160"/>
          <a:ext cx="3218903" cy="3218903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NPL</a:t>
          </a:r>
          <a:endParaRPr lang="zh-CN" altLang="en-US" sz="2000" b="1" kern="1200" dirty="0"/>
        </a:p>
      </dsp:txBody>
      <dsp:txXfrm>
        <a:off x="983776" y="1840331"/>
        <a:ext cx="958007" cy="808557"/>
      </dsp:txXfrm>
    </dsp:sp>
    <dsp:sp modelId="{46FE2E2B-DCC5-49F2-8540-1A0ACBAFDB17}">
      <dsp:nvSpPr>
        <dsp:cNvPr id="0" name=""/>
        <dsp:cNvSpPr/>
      </dsp:nvSpPr>
      <dsp:spPr>
        <a:xfrm>
          <a:off x="830494" y="384160"/>
          <a:ext cx="3218903" cy="3218903"/>
        </a:xfrm>
        <a:prstGeom prst="pie">
          <a:avLst>
            <a:gd name="adj1" fmla="val 11880000"/>
            <a:gd name="adj2" fmla="val 1620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NSE</a:t>
          </a:r>
          <a:endParaRPr lang="zh-CN" altLang="en-US" sz="2000" b="1" kern="1200" dirty="0"/>
        </a:p>
      </dsp:txBody>
      <dsp:txXfrm>
        <a:off x="1299918" y="874660"/>
        <a:ext cx="1092127" cy="747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0645"/>
            <a:ext cx="1524000" cy="323850"/>
          </a:xfrm>
          <a:prstGeom prst="rect">
            <a:avLst/>
          </a:prstGeom>
          <a:gradFill>
            <a:gsLst>
              <a:gs pos="0">
                <a:srgbClr val="343434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" y="200025"/>
            <a:ext cx="1090985" cy="32447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200645"/>
            <a:ext cx="104775" cy="323850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10639" b="71567"/>
          <a:stretch/>
        </p:blipFill>
        <p:spPr>
          <a:xfrm>
            <a:off x="0" y="5255145"/>
            <a:ext cx="12192000" cy="16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3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85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43070" y="197708"/>
            <a:ext cx="2248930" cy="32127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50" y="292119"/>
            <a:ext cx="1855404" cy="1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943070" y="197708"/>
            <a:ext cx="2248930" cy="32127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50" y="292119"/>
            <a:ext cx="1855404" cy="1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6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6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2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6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6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9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0F87F-36C7-4032-A72D-DBA82F162E16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E5B4-A622-4D4A-A92C-031C7C973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2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5.wdp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1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Nexus</a:t>
            </a:r>
            <a:r>
              <a:rPr lang="zh-CN" altLang="en-US" dirty="0">
                <a:latin typeface="+mj-ea"/>
              </a:rPr>
              <a:t>移动安全解决方案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北京风信科技有限公司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39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33861" y="1462724"/>
            <a:ext cx="752010" cy="702297"/>
          </a:xfrm>
          <a:prstGeom prst="rect">
            <a:avLst/>
          </a:prstGeom>
          <a:solidFill>
            <a:srgbClr val="3F51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NPL </a:t>
            </a:r>
            <a:r>
              <a:rPr lang="zh-CN" altLang="en-US" dirty="0"/>
              <a:t>移动端文件加密</a:t>
            </a:r>
          </a:p>
        </p:txBody>
      </p:sp>
      <p:sp>
        <p:nvSpPr>
          <p:cNvPr id="4" name="Folded Corner 16"/>
          <p:cNvSpPr/>
          <p:nvPr/>
        </p:nvSpPr>
        <p:spPr bwMode="auto">
          <a:xfrm>
            <a:off x="7670736" y="2765092"/>
            <a:ext cx="2112235" cy="2860576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dirty="0">
              <a:latin typeface="Times New Roman" pitchFamily="18" charset="0"/>
            </a:endParaRPr>
          </a:p>
        </p:txBody>
      </p:sp>
      <p:sp>
        <p:nvSpPr>
          <p:cNvPr id="5" name="Folded Corner 15"/>
          <p:cNvSpPr/>
          <p:nvPr/>
        </p:nvSpPr>
        <p:spPr bwMode="auto">
          <a:xfrm>
            <a:off x="7286693" y="2592815"/>
            <a:ext cx="2112235" cy="2860576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dirty="0">
              <a:latin typeface="Times New Roman" pitchFamily="18" charset="0"/>
            </a:endParaRPr>
          </a:p>
        </p:txBody>
      </p:sp>
      <p:sp>
        <p:nvSpPr>
          <p:cNvPr id="6" name="Rectangle 49"/>
          <p:cNvSpPr/>
          <p:nvPr/>
        </p:nvSpPr>
        <p:spPr>
          <a:xfrm>
            <a:off x="838200" y="6116837"/>
            <a:ext cx="933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每个文件设置有独立的加密密钥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FKEY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，并通过加密方式（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EFKey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）存储在文件头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MetaHead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中；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加密算法采用模拟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CTR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模式，可实现随机读写访问。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sp>
        <p:nvSpPr>
          <p:cNvPr id="7" name="Folded Corner 2"/>
          <p:cNvSpPr/>
          <p:nvPr/>
        </p:nvSpPr>
        <p:spPr bwMode="auto">
          <a:xfrm>
            <a:off x="6902650" y="2400793"/>
            <a:ext cx="2112235" cy="2860576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 dirty="0">
              <a:latin typeface="Times New Roman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50022" y="1632709"/>
            <a:ext cx="4224469" cy="379656"/>
          </a:xfrm>
          <a:prstGeom prst="rect">
            <a:avLst/>
          </a:prstGeom>
          <a:noFill/>
          <a:ln w="25400">
            <a:solidFill>
              <a:srgbClr val="3F51B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867" dirty="0"/>
              <a:t> </a:t>
            </a:r>
            <a:r>
              <a:rPr lang="en-US" altLang="zh-CN" sz="1867" dirty="0" err="1"/>
              <a:t>Alg</a:t>
            </a:r>
            <a:r>
              <a:rPr lang="en-US" altLang="zh-CN" sz="1867" dirty="0"/>
              <a:t> | Rand | </a:t>
            </a:r>
            <a:r>
              <a:rPr lang="en-US" altLang="zh-CN" sz="1867" dirty="0" err="1"/>
              <a:t>Seq</a:t>
            </a:r>
            <a:r>
              <a:rPr lang="en-US" altLang="zh-CN" sz="1867" dirty="0"/>
              <a:t> | </a:t>
            </a:r>
            <a:r>
              <a:rPr lang="en-US" altLang="zh-CN" sz="1867" dirty="0" err="1"/>
              <a:t>FKey</a:t>
            </a:r>
            <a:r>
              <a:rPr lang="en-US" altLang="zh-CN" sz="1867" dirty="0"/>
              <a:t>  | … |HMAC</a:t>
            </a:r>
            <a:endParaRPr lang="zh-CN" altLang="en-US" sz="1867" dirty="0"/>
          </a:p>
        </p:txBody>
      </p:sp>
      <p:sp>
        <p:nvSpPr>
          <p:cNvPr id="9" name="Up Arrow 6"/>
          <p:cNvSpPr/>
          <p:nvPr/>
        </p:nvSpPr>
        <p:spPr bwMode="auto">
          <a:xfrm>
            <a:off x="7776684" y="2062749"/>
            <a:ext cx="288032" cy="274563"/>
          </a:xfrm>
          <a:prstGeom prst="upArrow">
            <a:avLst/>
          </a:prstGeom>
          <a:solidFill>
            <a:srgbClr val="92D050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7445" y="3142552"/>
            <a:ext cx="1440160" cy="379656"/>
          </a:xfrm>
          <a:prstGeom prst="rect">
            <a:avLst/>
          </a:prstGeom>
          <a:solidFill>
            <a:srgbClr val="3F51B5">
              <a:alpha val="30000"/>
            </a:srgbClr>
          </a:solidFill>
          <a:ln w="25400">
            <a:solidFill>
              <a:srgbClr val="3F51B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867" dirty="0" err="1"/>
              <a:t>FMKey</a:t>
            </a:r>
            <a:endParaRPr lang="zh-CN" altLang="en-US" sz="1867" dirty="0"/>
          </a:p>
        </p:txBody>
      </p:sp>
      <p:sp>
        <p:nvSpPr>
          <p:cNvPr id="11" name="TextBox 20"/>
          <p:cNvSpPr txBox="1"/>
          <p:nvPr/>
        </p:nvSpPr>
        <p:spPr>
          <a:xfrm>
            <a:off x="1411523" y="2470478"/>
            <a:ext cx="1239659" cy="379656"/>
          </a:xfrm>
          <a:prstGeom prst="rect">
            <a:avLst/>
          </a:prstGeom>
          <a:solidFill>
            <a:srgbClr val="3F51B5">
              <a:alpha val="30000"/>
            </a:srgbClr>
          </a:solidFill>
          <a:ln w="25400">
            <a:solidFill>
              <a:srgbClr val="3F51B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867" dirty="0"/>
              <a:t>Password</a:t>
            </a:r>
            <a:endParaRPr lang="zh-CN" altLang="en-US" sz="1867" dirty="0"/>
          </a:p>
        </p:txBody>
      </p:sp>
      <p:sp>
        <p:nvSpPr>
          <p:cNvPr id="12" name="TextBox 21"/>
          <p:cNvSpPr txBox="1"/>
          <p:nvPr/>
        </p:nvSpPr>
        <p:spPr>
          <a:xfrm>
            <a:off x="1411524" y="4032975"/>
            <a:ext cx="1143648" cy="379656"/>
          </a:xfrm>
          <a:prstGeom prst="rect">
            <a:avLst/>
          </a:prstGeom>
          <a:solidFill>
            <a:srgbClr val="3F51B5">
              <a:alpha val="30000"/>
            </a:srgbClr>
          </a:solidFill>
          <a:ln w="25400">
            <a:solidFill>
              <a:srgbClr val="3F51B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867" dirty="0"/>
              <a:t>PKI</a:t>
            </a:r>
            <a:r>
              <a:rPr lang="zh-CN" altLang="en-US" sz="1867" dirty="0"/>
              <a:t>密钥</a:t>
            </a:r>
          </a:p>
        </p:txBody>
      </p:sp>
      <p:cxnSp>
        <p:nvCxnSpPr>
          <p:cNvPr id="13" name="Elbow Connector 30"/>
          <p:cNvCxnSpPr>
            <a:stCxn id="11" idx="3"/>
            <a:endCxn id="10" idx="1"/>
          </p:cNvCxnSpPr>
          <p:nvPr/>
        </p:nvCxnSpPr>
        <p:spPr bwMode="auto">
          <a:xfrm>
            <a:off x="2651182" y="2660306"/>
            <a:ext cx="1026263" cy="672074"/>
          </a:xfrm>
          <a:prstGeom prst="bentConnector3">
            <a:avLst/>
          </a:prstGeom>
          <a:ln w="25400"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Elbow Connector 32"/>
          <p:cNvCxnSpPr>
            <a:stCxn id="12" idx="3"/>
            <a:endCxn id="10" idx="1"/>
          </p:cNvCxnSpPr>
          <p:nvPr/>
        </p:nvCxnSpPr>
        <p:spPr bwMode="auto">
          <a:xfrm flipV="1">
            <a:off x="2555172" y="3332380"/>
            <a:ext cx="1122273" cy="890423"/>
          </a:xfrm>
          <a:prstGeom prst="bentConnector3">
            <a:avLst>
              <a:gd name="adj1" fmla="val 54288"/>
            </a:avLst>
          </a:prstGeom>
          <a:ln w="25400"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Elbow Connector 35"/>
          <p:cNvCxnSpPr>
            <a:stCxn id="10" idx="0"/>
            <a:endCxn id="8" idx="1"/>
          </p:cNvCxnSpPr>
          <p:nvPr/>
        </p:nvCxnSpPr>
        <p:spPr bwMode="auto">
          <a:xfrm rot="5400000" flipH="1" flipV="1">
            <a:off x="4313766" y="1906297"/>
            <a:ext cx="1320015" cy="1152497"/>
          </a:xfrm>
          <a:prstGeom prst="bentConnector2">
            <a:avLst/>
          </a:prstGeom>
          <a:ln w="25400">
            <a:solidFill>
              <a:srgbClr val="3F51B5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61" y="2553327"/>
            <a:ext cx="192021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"/>
          <p:cNvSpPr/>
          <p:nvPr/>
        </p:nvSpPr>
        <p:spPr bwMode="auto">
          <a:xfrm>
            <a:off x="7058100" y="2313556"/>
            <a:ext cx="1728192" cy="46030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Meta Head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8" name="TextBox 36"/>
          <p:cNvSpPr txBox="1"/>
          <p:nvPr/>
        </p:nvSpPr>
        <p:spPr>
          <a:xfrm rot="20728757">
            <a:off x="8328283" y="4995621"/>
            <a:ext cx="1277193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密文文件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81" y="3916061"/>
            <a:ext cx="558638" cy="55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10" y="3031086"/>
            <a:ext cx="558638" cy="55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72" y="1063165"/>
            <a:ext cx="558638" cy="5586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0" y="810766"/>
            <a:ext cx="434280" cy="4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-396872" y="888171"/>
            <a:ext cx="92704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0" b="1" dirty="0">
                <a:solidFill>
                  <a:srgbClr val="03A9F4">
                    <a:alpha val="10000"/>
                  </a:srgbClr>
                </a:solidFill>
              </a:rPr>
              <a:t>NOC</a:t>
            </a:r>
            <a:endParaRPr lang="zh-CN" altLang="en-US" sz="32000" b="1" dirty="0">
              <a:solidFill>
                <a:srgbClr val="03A9F4">
                  <a:alpha val="10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风信云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Nexus Operation Cloud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18" y="2762449"/>
            <a:ext cx="2683049" cy="2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/>
        </p:nvSpPr>
        <p:spPr>
          <a:xfrm>
            <a:off x="6990460" y="2570864"/>
            <a:ext cx="2457777" cy="1624472"/>
          </a:xfrm>
          <a:custGeom>
            <a:avLst/>
            <a:gdLst>
              <a:gd name="connsiteX0" fmla="*/ 0 w 2396565"/>
              <a:gd name="connsiteY0" fmla="*/ 1959736 h 1959736"/>
              <a:gd name="connsiteX1" fmla="*/ 914400 w 2396565"/>
              <a:gd name="connsiteY1" fmla="*/ 1439783 h 1959736"/>
              <a:gd name="connsiteX2" fmla="*/ 1386541 w 2396565"/>
              <a:gd name="connsiteY2" fmla="*/ 692724 h 1959736"/>
              <a:gd name="connsiteX3" fmla="*/ 1888565 w 2396565"/>
              <a:gd name="connsiteY3" fmla="*/ 226559 h 1959736"/>
              <a:gd name="connsiteX4" fmla="*/ 2396565 w 2396565"/>
              <a:gd name="connsiteY4" fmla="*/ 23359 h 195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6565" h="1959736">
                <a:moveTo>
                  <a:pt x="0" y="1959736"/>
                </a:moveTo>
                <a:cubicBezTo>
                  <a:pt x="341655" y="1805344"/>
                  <a:pt x="683310" y="1650952"/>
                  <a:pt x="914400" y="1439783"/>
                </a:cubicBezTo>
                <a:cubicBezTo>
                  <a:pt x="1145490" y="1228614"/>
                  <a:pt x="1224180" y="894928"/>
                  <a:pt x="1386541" y="692724"/>
                </a:cubicBezTo>
                <a:cubicBezTo>
                  <a:pt x="1548902" y="490520"/>
                  <a:pt x="1720228" y="338120"/>
                  <a:pt x="1888565" y="226559"/>
                </a:cubicBezTo>
                <a:cubicBezTo>
                  <a:pt x="2056902" y="114998"/>
                  <a:pt x="2308910" y="-64296"/>
                  <a:pt x="2396565" y="23359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8"/>
          <a:stretch/>
        </p:blipFill>
        <p:spPr>
          <a:xfrm>
            <a:off x="-17092" y="1495425"/>
            <a:ext cx="4357360" cy="425043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1371600"/>
            <a:ext cx="4506240" cy="4495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 </a:t>
            </a:r>
            <a:r>
              <a:rPr lang="zh-CN" altLang="en-US" dirty="0"/>
              <a:t>安全特性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838200" y="5939049"/>
            <a:ext cx="91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n"/>
              <a:defRPr sz="1200" b="1">
                <a:latin typeface="黑体" panose="02010609060101010101" pitchFamily="49" charset="-122"/>
                <a:ea typeface="黑体" panose="02010609060101010101" pitchFamily="49" charset="-122"/>
                <a:cs typeface="Helvetica"/>
              </a:defRPr>
            </a:lvl1pPr>
          </a:lstStyle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NAG</a:t>
            </a: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反向连接，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FW</a:t>
            </a: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无需对外开放任意端口，保证移动解决方案不会引起新的安全威胁；</a:t>
            </a:r>
            <a:endParaRPr lang="en-US" altLang="zh-CN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隧道建立采用私有协议，对绝大部分网络攻击免疫；</a:t>
            </a:r>
            <a:endParaRPr lang="en-US" altLang="zh-CN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隧道基础协议采用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UDP</a:t>
            </a: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，能保证传输效率。</a:t>
            </a:r>
            <a:endParaRPr lang="en-US" altLang="zh-CN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788570" y="2046224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双层加密隧道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1788570" y="2495992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1225557"/>
              <a:satOff val="-1705"/>
              <a:lumOff val="-65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NAG</a:t>
            </a: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反向外连</a:t>
            </a:r>
          </a:p>
        </p:txBody>
      </p:sp>
      <p:sp>
        <p:nvSpPr>
          <p:cNvPr id="19" name="任意多边形 18"/>
          <p:cNvSpPr/>
          <p:nvPr/>
        </p:nvSpPr>
        <p:spPr>
          <a:xfrm>
            <a:off x="1788570" y="2945761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2451115"/>
              <a:satOff val="-3409"/>
              <a:lumOff val="-130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云端攻击阻断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788570" y="3395530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3676672"/>
              <a:satOff val="-5114"/>
              <a:lumOff val="-1961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TLS1.3</a:t>
            </a: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特性实现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1788570" y="3845298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4902230"/>
              <a:satOff val="-6819"/>
              <a:lumOff val="-261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国密</a:t>
            </a:r>
            <a:r>
              <a:rPr lang="en-US" altLang="zh-CN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GCM</a:t>
            </a: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1788570" y="4295067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6127787"/>
              <a:satOff val="-8523"/>
              <a:lumOff val="-326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云端行为分析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1788570" y="4744836"/>
            <a:ext cx="2558684" cy="399794"/>
          </a:xfrm>
          <a:custGeom>
            <a:avLst/>
            <a:gdLst>
              <a:gd name="connsiteX0" fmla="*/ 0 w 2558684"/>
              <a:gd name="connsiteY0" fmla="*/ 66634 h 399794"/>
              <a:gd name="connsiteX1" fmla="*/ 66634 w 2558684"/>
              <a:gd name="connsiteY1" fmla="*/ 0 h 399794"/>
              <a:gd name="connsiteX2" fmla="*/ 2492050 w 2558684"/>
              <a:gd name="connsiteY2" fmla="*/ 0 h 399794"/>
              <a:gd name="connsiteX3" fmla="*/ 2558684 w 2558684"/>
              <a:gd name="connsiteY3" fmla="*/ 66634 h 399794"/>
              <a:gd name="connsiteX4" fmla="*/ 2558684 w 2558684"/>
              <a:gd name="connsiteY4" fmla="*/ 333160 h 399794"/>
              <a:gd name="connsiteX5" fmla="*/ 2492050 w 2558684"/>
              <a:gd name="connsiteY5" fmla="*/ 399794 h 399794"/>
              <a:gd name="connsiteX6" fmla="*/ 66634 w 2558684"/>
              <a:gd name="connsiteY6" fmla="*/ 399794 h 399794"/>
              <a:gd name="connsiteX7" fmla="*/ 0 w 2558684"/>
              <a:gd name="connsiteY7" fmla="*/ 333160 h 399794"/>
              <a:gd name="connsiteX8" fmla="*/ 0 w 2558684"/>
              <a:gd name="connsiteY8" fmla="*/ 66634 h 3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684" h="399794">
                <a:moveTo>
                  <a:pt x="0" y="66634"/>
                </a:moveTo>
                <a:cubicBezTo>
                  <a:pt x="0" y="29833"/>
                  <a:pt x="29833" y="0"/>
                  <a:pt x="66634" y="0"/>
                </a:cubicBezTo>
                <a:lnTo>
                  <a:pt x="2492050" y="0"/>
                </a:lnTo>
                <a:cubicBezTo>
                  <a:pt x="2528851" y="0"/>
                  <a:pt x="2558684" y="29833"/>
                  <a:pt x="2558684" y="66634"/>
                </a:cubicBezTo>
                <a:lnTo>
                  <a:pt x="2558684" y="333160"/>
                </a:lnTo>
                <a:cubicBezTo>
                  <a:pt x="2558684" y="369961"/>
                  <a:pt x="2528851" y="399794"/>
                  <a:pt x="2492050" y="399794"/>
                </a:cubicBezTo>
                <a:lnTo>
                  <a:pt x="66634" y="399794"/>
                </a:lnTo>
                <a:cubicBezTo>
                  <a:pt x="29833" y="399794"/>
                  <a:pt x="0" y="369961"/>
                  <a:pt x="0" y="333160"/>
                </a:cubicBezTo>
                <a:lnTo>
                  <a:pt x="0" y="66634"/>
                </a:lnTo>
                <a:close/>
              </a:path>
            </a:pathLst>
          </a:custGeom>
        </p:spPr>
        <p:style>
          <a:lnRef idx="2">
            <a:schemeClr val="accent5">
              <a:hueOff val="-7353344"/>
              <a:satOff val="-10228"/>
              <a:lumOff val="-392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236" tIns="65236" rIns="65236" bIns="6523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云端数据摆渡</a:t>
            </a:r>
          </a:p>
        </p:txBody>
      </p:sp>
      <p:sp>
        <p:nvSpPr>
          <p:cNvPr id="12" name="TextBox 62"/>
          <p:cNvSpPr txBox="1"/>
          <p:nvPr/>
        </p:nvSpPr>
        <p:spPr>
          <a:xfrm>
            <a:off x="8595475" y="4010851"/>
            <a:ext cx="1920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非法协议拦截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接入层激活拦截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异常行为拦截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身份认证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访问权限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789781"/>
            <a:ext cx="476250" cy="4762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59" y="1714685"/>
            <a:ext cx="5357954" cy="124335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49265" y="1721432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F51B5"/>
                </a:solidFill>
              </a:rPr>
              <a:t>NPL SDK</a:t>
            </a:r>
            <a:endParaRPr lang="zh-CN" altLang="en-US" b="1" dirty="0">
              <a:solidFill>
                <a:srgbClr val="3F51B5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76399" y="2860036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3A9F4"/>
                </a:solidFill>
              </a:rPr>
              <a:t>NOC</a:t>
            </a:r>
            <a:endParaRPr lang="zh-CN" altLang="en-US" b="1" dirty="0">
              <a:solidFill>
                <a:srgbClr val="03A9F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428461" y="2809417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9688"/>
                </a:solidFill>
              </a:rPr>
              <a:t>NAG</a:t>
            </a:r>
            <a:endParaRPr lang="zh-CN" altLang="en-US" b="1" dirty="0">
              <a:solidFill>
                <a:srgbClr val="009688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72149" y="2857413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移动设备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203598" y="2808644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防火墙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99106" y="3897540"/>
            <a:ext cx="672256" cy="68798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0" b="56840"/>
          <a:stretch/>
        </p:blipFill>
        <p:spPr>
          <a:xfrm flipH="1">
            <a:off x="6853034" y="3886812"/>
            <a:ext cx="227985" cy="308524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 rot="18336995">
            <a:off x="7752970" y="2901255"/>
            <a:ext cx="62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zh-CN" altLang="en-US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54647" y="4650776"/>
            <a:ext cx="79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黑客</a:t>
            </a:r>
          </a:p>
        </p:txBody>
      </p:sp>
    </p:spTree>
    <p:extLst>
      <p:ext uri="{BB962C8B-B14F-4D97-AF65-F5344CB8AC3E}">
        <p14:creationId xmlns:p14="http://schemas.microsoft.com/office/powerpoint/2010/main" val="209008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2" r="8897" b="12518"/>
          <a:stretch/>
        </p:blipFill>
        <p:spPr>
          <a:xfrm>
            <a:off x="-17092" y="552503"/>
            <a:ext cx="12229032" cy="6326862"/>
          </a:xfrm>
          <a:prstGeom prst="rect">
            <a:avLst/>
          </a:prstGeom>
          <a:effectLst/>
        </p:spPr>
      </p:pic>
      <p:grpSp>
        <p:nvGrpSpPr>
          <p:cNvPr id="46" name="组合 45"/>
          <p:cNvGrpSpPr/>
          <p:nvPr/>
        </p:nvGrpSpPr>
        <p:grpSpPr>
          <a:xfrm>
            <a:off x="1676460" y="2874269"/>
            <a:ext cx="9488312" cy="2439313"/>
            <a:chOff x="1676460" y="2874269"/>
            <a:chExt cx="9488312" cy="2439313"/>
          </a:xfrm>
        </p:grpSpPr>
        <p:cxnSp>
          <p:nvCxnSpPr>
            <p:cNvPr id="7" name="直接连接符 6"/>
            <p:cNvCxnSpPr>
              <a:stCxn id="40" idx="3"/>
              <a:endCxn id="3" idx="1"/>
            </p:cNvCxnSpPr>
            <p:nvPr/>
          </p:nvCxnSpPr>
          <p:spPr>
            <a:xfrm>
              <a:off x="6904077" y="3143865"/>
              <a:ext cx="1953469" cy="485204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37" idx="3"/>
              <a:endCxn id="3" idx="1"/>
            </p:cNvCxnSpPr>
            <p:nvPr/>
          </p:nvCxnSpPr>
          <p:spPr>
            <a:xfrm flipV="1">
              <a:off x="2560054" y="3629069"/>
              <a:ext cx="6297492" cy="8275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5" idx="3"/>
              <a:endCxn id="3" idx="1"/>
            </p:cNvCxnSpPr>
            <p:nvPr/>
          </p:nvCxnSpPr>
          <p:spPr>
            <a:xfrm>
              <a:off x="1676460" y="2874269"/>
              <a:ext cx="7181086" cy="754800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3" idx="1"/>
            </p:cNvCxnSpPr>
            <p:nvPr/>
          </p:nvCxnSpPr>
          <p:spPr>
            <a:xfrm>
              <a:off x="1833631" y="3240301"/>
              <a:ext cx="7023915" cy="388768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42" idx="3"/>
              <a:endCxn id="3" idx="1"/>
            </p:cNvCxnSpPr>
            <p:nvPr/>
          </p:nvCxnSpPr>
          <p:spPr>
            <a:xfrm>
              <a:off x="6133686" y="3125414"/>
              <a:ext cx="2723860" cy="503655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3" idx="3"/>
              <a:endCxn id="30" idx="1"/>
            </p:cNvCxnSpPr>
            <p:nvPr/>
          </p:nvCxnSpPr>
          <p:spPr>
            <a:xfrm>
              <a:off x="9557509" y="3629069"/>
              <a:ext cx="531793" cy="576194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9" idx="1"/>
              <a:endCxn id="3" idx="3"/>
            </p:cNvCxnSpPr>
            <p:nvPr/>
          </p:nvCxnSpPr>
          <p:spPr>
            <a:xfrm flipH="1" flipV="1">
              <a:off x="9557509" y="3629069"/>
              <a:ext cx="305384" cy="1684513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39" idx="1"/>
              <a:endCxn id="3" idx="3"/>
            </p:cNvCxnSpPr>
            <p:nvPr/>
          </p:nvCxnSpPr>
          <p:spPr>
            <a:xfrm flipH="1">
              <a:off x="9557509" y="3525431"/>
              <a:ext cx="1157115" cy="103638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2" idx="1"/>
              <a:endCxn id="3" idx="3"/>
            </p:cNvCxnSpPr>
            <p:nvPr/>
          </p:nvCxnSpPr>
          <p:spPr>
            <a:xfrm flipH="1">
              <a:off x="9557509" y="3617339"/>
              <a:ext cx="1607263" cy="11730"/>
            </a:xfrm>
            <a:prstGeom prst="line">
              <a:avLst/>
            </a:prstGeom>
            <a:ln w="12700">
              <a:solidFill>
                <a:srgbClr val="03A9F4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任意多边形 168"/>
          <p:cNvSpPr/>
          <p:nvPr/>
        </p:nvSpPr>
        <p:spPr>
          <a:xfrm>
            <a:off x="8887834" y="3052444"/>
            <a:ext cx="1992499" cy="430495"/>
          </a:xfrm>
          <a:custGeom>
            <a:avLst/>
            <a:gdLst>
              <a:gd name="connsiteX0" fmla="*/ 0 w 924675"/>
              <a:gd name="connsiteY0" fmla="*/ 548 h 390966"/>
              <a:gd name="connsiteX1" fmla="*/ 513708 w 924675"/>
              <a:gd name="connsiteY1" fmla="*/ 62193 h 390966"/>
              <a:gd name="connsiteX2" fmla="*/ 924675 w 924675"/>
              <a:gd name="connsiteY2" fmla="*/ 390966 h 39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675" h="390966">
                <a:moveTo>
                  <a:pt x="0" y="548"/>
                </a:moveTo>
                <a:cubicBezTo>
                  <a:pt x="179798" y="-1165"/>
                  <a:pt x="359596" y="-2877"/>
                  <a:pt x="513708" y="62193"/>
                </a:cubicBezTo>
                <a:cubicBezTo>
                  <a:pt x="667820" y="127263"/>
                  <a:pt x="835632" y="346445"/>
                  <a:pt x="924675" y="390966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ea"/>
              </a:rPr>
              <a:t>NOC </a:t>
            </a:r>
            <a:r>
              <a:rPr lang="zh-CN" altLang="en-US" sz="3600" dirty="0">
                <a:latin typeface="+mn-ea"/>
              </a:rPr>
              <a:t>云特性</a:t>
            </a:r>
            <a:endParaRPr lang="zh-CN" altLang="en-US" dirty="0"/>
          </a:p>
        </p:txBody>
      </p:sp>
      <p:sp>
        <p:nvSpPr>
          <p:cNvPr id="172" name="任意多边形 171"/>
          <p:cNvSpPr/>
          <p:nvPr/>
        </p:nvSpPr>
        <p:spPr>
          <a:xfrm>
            <a:off x="6801493" y="2967260"/>
            <a:ext cx="1797978" cy="125262"/>
          </a:xfrm>
          <a:custGeom>
            <a:avLst/>
            <a:gdLst>
              <a:gd name="connsiteX0" fmla="*/ 0 w 2815119"/>
              <a:gd name="connsiteY0" fmla="*/ 206255 h 206255"/>
              <a:gd name="connsiteX1" fmla="*/ 1376737 w 2815119"/>
              <a:gd name="connsiteY1" fmla="*/ 772 h 206255"/>
              <a:gd name="connsiteX2" fmla="*/ 2815119 w 2815119"/>
              <a:gd name="connsiteY2" fmla="*/ 154885 h 2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119" h="206255">
                <a:moveTo>
                  <a:pt x="0" y="206255"/>
                </a:moveTo>
                <a:cubicBezTo>
                  <a:pt x="453775" y="107794"/>
                  <a:pt x="907551" y="9334"/>
                  <a:pt x="1376737" y="772"/>
                </a:cubicBezTo>
                <a:cubicBezTo>
                  <a:pt x="1845923" y="-7790"/>
                  <a:pt x="2589088" y="55568"/>
                  <a:pt x="2815119" y="154885"/>
                </a:cubicBezTo>
              </a:path>
            </a:pathLst>
          </a:custGeom>
          <a:noFill/>
          <a:ln w="38100">
            <a:solidFill>
              <a:srgbClr val="8BC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49"/>
          <p:cNvSpPr/>
          <p:nvPr/>
        </p:nvSpPr>
        <p:spPr>
          <a:xfrm>
            <a:off x="719403" y="6125058"/>
            <a:ext cx="873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可迁移性是云接入服务保证可靠性的重要手段；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不同企业数据处于不同的虚拟容器内隔离传输，互不干扰，也降低了潜在的安全风险。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789781"/>
            <a:ext cx="476250" cy="4762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93" y="5155428"/>
            <a:ext cx="435946" cy="3163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02" y="4083020"/>
            <a:ext cx="336959" cy="24448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772" y="3495096"/>
            <a:ext cx="336959" cy="24448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9087"/>
            <a:ext cx="482945" cy="3504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45" y="2745366"/>
            <a:ext cx="355315" cy="2578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09" y="3462139"/>
            <a:ext cx="482945" cy="35040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624" y="3403188"/>
            <a:ext cx="336959" cy="24448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2" y="2968660"/>
            <a:ext cx="482945" cy="35040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27" y="3003171"/>
            <a:ext cx="336959" cy="24448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60" y="3482005"/>
            <a:ext cx="669313" cy="48563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71800" y="2366625"/>
            <a:ext cx="3977006" cy="2487715"/>
            <a:chOff x="3814142" y="6483731"/>
            <a:chExt cx="3977006" cy="2487715"/>
          </a:xfrm>
        </p:grpSpPr>
        <p:sp>
          <p:nvSpPr>
            <p:cNvPr id="166" name="圆角矩形 165"/>
            <p:cNvSpPr/>
            <p:nvPr/>
          </p:nvSpPr>
          <p:spPr>
            <a:xfrm>
              <a:off x="3814142" y="6483731"/>
              <a:ext cx="3886340" cy="2487715"/>
            </a:xfrm>
            <a:prstGeom prst="round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3841400" y="6654487"/>
              <a:ext cx="39497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全球多区域节点部署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节点带宽按需分配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故障无缝迁移</a:t>
              </a:r>
            </a:p>
          </p:txBody>
        </p:sp>
      </p:grpSp>
      <p:pic>
        <p:nvPicPr>
          <p:cNvPr id="167" name="图片 16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71" y="2566061"/>
            <a:ext cx="583389" cy="583389"/>
          </a:xfrm>
          <a:prstGeom prst="rect">
            <a:avLst/>
          </a:prstGeom>
        </p:spPr>
      </p:pic>
      <p:sp>
        <p:nvSpPr>
          <p:cNvPr id="170" name="文本框 169"/>
          <p:cNvSpPr txBox="1"/>
          <p:nvPr/>
        </p:nvSpPr>
        <p:spPr>
          <a:xfrm rot="794428">
            <a:off x="9767628" y="2725340"/>
            <a:ext cx="503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46" y="3279087"/>
            <a:ext cx="699963" cy="699963"/>
          </a:xfrm>
          <a:prstGeom prst="rect">
            <a:avLst/>
          </a:prstGeom>
        </p:spPr>
      </p:pic>
      <p:cxnSp>
        <p:nvCxnSpPr>
          <p:cNvPr id="19" name="直接连接符 18"/>
          <p:cNvCxnSpPr>
            <a:stCxn id="3" idx="3"/>
            <a:endCxn id="28" idx="1"/>
          </p:cNvCxnSpPr>
          <p:nvPr/>
        </p:nvCxnSpPr>
        <p:spPr>
          <a:xfrm>
            <a:off x="9557509" y="3629069"/>
            <a:ext cx="96551" cy="9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5"/>
          <p:cNvSpPr/>
          <p:nvPr/>
        </p:nvSpPr>
        <p:spPr>
          <a:xfrm rot="5400000">
            <a:off x="7679867" y="2882874"/>
            <a:ext cx="92745" cy="172694"/>
          </a:xfrm>
          <a:prstGeom prst="triangl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16289" y="2361484"/>
            <a:ext cx="1539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企业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25592" y="2730087"/>
            <a:ext cx="1539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风信云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68279" y="3163388"/>
            <a:ext cx="1539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风信云</a:t>
            </a:r>
          </a:p>
        </p:txBody>
      </p:sp>
      <p:sp>
        <p:nvSpPr>
          <p:cNvPr id="9" name="文本框 8"/>
          <p:cNvSpPr txBox="1"/>
          <p:nvPr/>
        </p:nvSpPr>
        <p:spPr>
          <a:xfrm rot="21449793">
            <a:off x="7042381" y="268026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</a:rPr>
              <a:t>无缝迁移新连接</a:t>
            </a:r>
          </a:p>
        </p:txBody>
      </p:sp>
      <p:sp>
        <p:nvSpPr>
          <p:cNvPr id="43" name="文本框 42"/>
          <p:cNvSpPr txBox="1"/>
          <p:nvPr/>
        </p:nvSpPr>
        <p:spPr>
          <a:xfrm rot="769492">
            <a:off x="9642178" y="27530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连接故障</a:t>
            </a:r>
          </a:p>
        </p:txBody>
      </p:sp>
    </p:spTree>
    <p:extLst>
      <p:ext uri="{BB962C8B-B14F-4D97-AF65-F5344CB8AC3E}">
        <p14:creationId xmlns:p14="http://schemas.microsoft.com/office/powerpoint/2010/main" val="229391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406108" y="888173"/>
            <a:ext cx="104663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0" b="1" dirty="0">
                <a:solidFill>
                  <a:srgbClr val="009688">
                    <a:alpha val="10000"/>
                  </a:srgbClr>
                </a:solidFill>
              </a:rPr>
              <a:t>NAG</a:t>
            </a:r>
            <a:endParaRPr lang="zh-CN" altLang="en-US" sz="32000" b="1" dirty="0">
              <a:solidFill>
                <a:srgbClr val="009688">
                  <a:alpha val="10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风信接入网关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Nexus </a:t>
            </a:r>
            <a:r>
              <a:rPr lang="en-US" altLang="zh-CN" dirty="0"/>
              <a:t>Access </a:t>
            </a:r>
            <a:r>
              <a:rPr lang="en-US" altLang="zh-CN" dirty="0" err="1"/>
              <a:t>GateWay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56" y="2664187"/>
            <a:ext cx="2926963" cy="29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NAG</a:t>
            </a:r>
            <a:r>
              <a:rPr lang="zh-CN" altLang="en-US" dirty="0"/>
              <a:t>集群管理平台</a:t>
            </a:r>
            <a:r>
              <a:rPr lang="en-US" altLang="zh-CN" dirty="0"/>
              <a:t>-EAP</a:t>
            </a:r>
            <a:endParaRPr lang="zh-CN" altLang="en-US" dirty="0"/>
          </a:p>
        </p:txBody>
      </p:sp>
      <p:sp>
        <p:nvSpPr>
          <p:cNvPr id="9" name="Rectangle 10"/>
          <p:cNvSpPr/>
          <p:nvPr/>
        </p:nvSpPr>
        <p:spPr>
          <a:xfrm>
            <a:off x="838200" y="6124973"/>
            <a:ext cx="7968885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企业可以根据需要在企业内网部署多台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NAG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，实现移动大流量接入；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一般情况下，企业可以选择“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NAG+EAP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”一体机部署模式。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61950" y="3561954"/>
            <a:ext cx="92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3A9F4"/>
                </a:solidFill>
              </a:rPr>
              <a:t>EAP</a:t>
            </a:r>
            <a:endParaRPr lang="zh-CN" altLang="en-US" sz="1600" b="1" dirty="0">
              <a:solidFill>
                <a:srgbClr val="03A9F4"/>
              </a:solidFill>
            </a:endParaRPr>
          </a:p>
        </p:txBody>
      </p:sp>
      <p:cxnSp>
        <p:nvCxnSpPr>
          <p:cNvPr id="12" name="Straight Arrow Connector 17"/>
          <p:cNvCxnSpPr>
            <a:stCxn id="2" idx="3"/>
          </p:cNvCxnSpPr>
          <p:nvPr/>
        </p:nvCxnSpPr>
        <p:spPr bwMode="auto">
          <a:xfrm>
            <a:off x="3015603" y="2492247"/>
            <a:ext cx="742600" cy="123375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9688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9"/>
          <p:cNvCxnSpPr>
            <a:stCxn id="21" idx="3"/>
          </p:cNvCxnSpPr>
          <p:nvPr/>
        </p:nvCxnSpPr>
        <p:spPr bwMode="auto">
          <a:xfrm flipV="1">
            <a:off x="2523554" y="3726005"/>
            <a:ext cx="1234649" cy="1318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9688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21"/>
          <p:cNvCxnSpPr>
            <a:endCxn id="22" idx="3"/>
          </p:cNvCxnSpPr>
          <p:nvPr/>
        </p:nvCxnSpPr>
        <p:spPr bwMode="auto">
          <a:xfrm flipH="1">
            <a:off x="3015603" y="3726005"/>
            <a:ext cx="742600" cy="14050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9688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22"/>
          <p:cNvSpPr txBox="1"/>
          <p:nvPr/>
        </p:nvSpPr>
        <p:spPr>
          <a:xfrm>
            <a:off x="1424838" y="2321123"/>
            <a:ext cx="89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9688"/>
                </a:solidFill>
              </a:rPr>
              <a:t>NAG-1</a:t>
            </a:r>
            <a:endParaRPr lang="zh-CN" altLang="en-US" sz="1600" b="1" dirty="0">
              <a:solidFill>
                <a:srgbClr val="009688"/>
              </a:solidFill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956705" y="3563321"/>
            <a:ext cx="89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9688"/>
                </a:solidFill>
              </a:rPr>
              <a:t>NAG-2</a:t>
            </a:r>
            <a:endParaRPr lang="zh-CN" altLang="en-US" sz="1600" b="1" dirty="0">
              <a:solidFill>
                <a:srgbClr val="009688"/>
              </a:solidFill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1451209" y="4949966"/>
            <a:ext cx="89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9688"/>
                </a:solidFill>
              </a:rPr>
              <a:t>NAG-3</a:t>
            </a:r>
            <a:endParaRPr lang="zh-CN" altLang="en-US" sz="1600" b="1" dirty="0">
              <a:solidFill>
                <a:srgbClr val="009688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1"/>
          <a:stretch/>
        </p:blipFill>
        <p:spPr>
          <a:xfrm>
            <a:off x="5649056" y="982420"/>
            <a:ext cx="5919475" cy="3406443"/>
          </a:xfrm>
          <a:prstGeom prst="rect">
            <a:avLst/>
          </a:prstGeom>
          <a:ln>
            <a:noFill/>
          </a:ln>
          <a:effectLst>
            <a:outerShdw blurRad="152400" dir="5400000" algn="t" rotWithShape="0">
              <a:srgbClr val="00B0F0">
                <a:alpha val="4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7" y="799144"/>
            <a:ext cx="457523" cy="4575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43" y="2084874"/>
            <a:ext cx="848460" cy="8147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94" y="3331819"/>
            <a:ext cx="848460" cy="81474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43" y="4723667"/>
            <a:ext cx="848460" cy="814746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794691" y="3423995"/>
            <a:ext cx="821279" cy="722599"/>
            <a:chOff x="3789513" y="1601695"/>
            <a:chExt cx="1130094" cy="994309"/>
          </a:xfrm>
          <a:effectLst>
            <a:outerShdw blurRad="63500" sx="102000" sy="102000" algn="ctr" rotWithShape="0">
              <a:srgbClr val="03A9F4">
                <a:alpha val="40000"/>
              </a:srgbClr>
            </a:outerShdw>
          </a:effectLst>
        </p:grpSpPr>
        <p:sp>
          <p:nvSpPr>
            <p:cNvPr id="34" name="圆角矩形 33"/>
            <p:cNvSpPr/>
            <p:nvPr/>
          </p:nvSpPr>
          <p:spPr>
            <a:xfrm>
              <a:off x="3789513" y="1601695"/>
              <a:ext cx="1130094" cy="837594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03A9F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13292" y="2527141"/>
              <a:ext cx="488188" cy="68863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938611" y="1755680"/>
              <a:ext cx="174681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938611" y="1840623"/>
              <a:ext cx="174681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938610" y="1925566"/>
              <a:ext cx="174681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938609" y="2015765"/>
              <a:ext cx="174681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938609" y="2105964"/>
              <a:ext cx="174681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饼形 41"/>
            <p:cNvSpPr/>
            <p:nvPr/>
          </p:nvSpPr>
          <p:spPr>
            <a:xfrm>
              <a:off x="4249938" y="1782664"/>
              <a:ext cx="191801" cy="191801"/>
            </a:xfrm>
            <a:prstGeom prst="pie">
              <a:avLst>
                <a:gd name="adj1" fmla="val 19262661"/>
                <a:gd name="adj2" fmla="val 16200000"/>
              </a:avLst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>
              <a:off x="4569686" y="1778539"/>
              <a:ext cx="191801" cy="191801"/>
            </a:xfrm>
            <a:prstGeom prst="pie">
              <a:avLst>
                <a:gd name="adj1" fmla="val 844317"/>
                <a:gd name="adj2" fmla="val 16200000"/>
              </a:avLst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49938" y="2053562"/>
              <a:ext cx="511549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249938" y="2141414"/>
              <a:ext cx="511549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4249937" y="2225683"/>
              <a:ext cx="511549" cy="45719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9"/>
          <a:stretch/>
        </p:blipFill>
        <p:spPr>
          <a:xfrm>
            <a:off x="6032890" y="2928129"/>
            <a:ext cx="5935699" cy="3383427"/>
          </a:xfrm>
          <a:prstGeom prst="rect">
            <a:avLst/>
          </a:prstGeom>
          <a:effectLst>
            <a:outerShdw blurRad="139700" sx="102000" sy="102000" algn="ctr" rotWithShape="0">
              <a:srgbClr val="03A9F4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8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-422034" y="888173"/>
            <a:ext cx="9903655" cy="50167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2000" b="1" dirty="0">
                <a:solidFill>
                  <a:srgbClr val="8BC34A">
                    <a:alpha val="20000"/>
                  </a:srgbClr>
                </a:solidFill>
              </a:rPr>
              <a:t>EMM</a:t>
            </a:r>
            <a:endParaRPr lang="zh-CN" altLang="en-US" sz="32000" b="1" dirty="0">
              <a:solidFill>
                <a:srgbClr val="8BC34A">
                  <a:alpha val="20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企业移动管理系统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Enterprise Mobile Management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92" y="2919001"/>
            <a:ext cx="3050987" cy="22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Nexus EMM</a:t>
            </a:r>
            <a:endParaRPr lang="zh-CN" altLang="en-US" dirty="0"/>
          </a:p>
        </p:txBody>
      </p:sp>
      <p:sp>
        <p:nvSpPr>
          <p:cNvPr id="6" name="内容占位符 1"/>
          <p:cNvSpPr>
            <a:spLocks noGrp="1"/>
          </p:cNvSpPr>
          <p:nvPr>
            <p:ph sz="quarter" idx="4294967295"/>
          </p:nvPr>
        </p:nvSpPr>
        <p:spPr>
          <a:xfrm>
            <a:off x="838200" y="1463040"/>
            <a:ext cx="10515600" cy="48933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kern="0" dirty="0">
                <a:latin typeface="微软雅黑"/>
                <a:cs typeface="微软雅黑"/>
              </a:rPr>
              <a:t>用户、设备、应用、策略</a:t>
            </a:r>
            <a:endParaRPr lang="en-US" altLang="en-US" sz="2000" kern="0" dirty="0">
              <a:latin typeface="微软雅黑"/>
              <a:cs typeface="微软雅黑"/>
            </a:endParaRPr>
          </a:p>
          <a:p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035595"/>
            <a:ext cx="4405875" cy="358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Diagram 156"/>
          <p:cNvGraphicFramePr/>
          <p:nvPr>
            <p:extLst>
              <p:ext uri="{D42A27DB-BD31-4B8C-83A1-F6EECF244321}">
                <p14:modId xmlns:p14="http://schemas.microsoft.com/office/powerpoint/2010/main" val="2378144881"/>
              </p:ext>
            </p:extLst>
          </p:nvPr>
        </p:nvGraphicFramePr>
        <p:xfrm>
          <a:off x="6288021" y="1805217"/>
          <a:ext cx="4992555" cy="3832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161"/>
          <p:cNvSpPr/>
          <p:nvPr/>
        </p:nvSpPr>
        <p:spPr>
          <a:xfrm>
            <a:off x="838200" y="6109118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全生命周期设备管理；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企业可选用风信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EMM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，也可与其他企业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EMM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灵活集成。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9" y="829842"/>
            <a:ext cx="526741" cy="3961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70961" y="4320691"/>
            <a:ext cx="1021133" cy="387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7737" y="4326649"/>
            <a:ext cx="1021133" cy="387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FxMial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企业级邮箱客户端</a:t>
            </a:r>
          </a:p>
        </p:txBody>
      </p:sp>
      <p:sp>
        <p:nvSpPr>
          <p:cNvPr id="14" name="矩形 13"/>
          <p:cNvSpPr/>
          <p:nvPr/>
        </p:nvSpPr>
        <p:spPr>
          <a:xfrm>
            <a:off x="4263615" y="5105695"/>
            <a:ext cx="1021133" cy="387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03597" y="5052775"/>
            <a:ext cx="1108215" cy="387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FxTalk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企业级协同办公软件</a:t>
            </a:r>
          </a:p>
        </p:txBody>
      </p:sp>
    </p:spTree>
    <p:extLst>
      <p:ext uri="{BB962C8B-B14F-4D97-AF65-F5344CB8AC3E}">
        <p14:creationId xmlns:p14="http://schemas.microsoft.com/office/powerpoint/2010/main" val="87463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407966" y="894551"/>
            <a:ext cx="10719581" cy="50167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2000" b="1" dirty="0">
                <a:solidFill>
                  <a:srgbClr val="FFC107">
                    <a:alpha val="20000"/>
                  </a:srgbClr>
                </a:solidFill>
              </a:rPr>
              <a:t>NSE</a:t>
            </a:r>
            <a:endParaRPr lang="zh-CN" altLang="en-US" sz="32000" b="1" dirty="0">
              <a:solidFill>
                <a:srgbClr val="FFC107">
                  <a:alpha val="20000"/>
                </a:srgb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风信安全评估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Nexus Security Evaluation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48" y="2674179"/>
            <a:ext cx="2902157" cy="29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0" y="1970530"/>
            <a:ext cx="12192000" cy="2773408"/>
          </a:xfrm>
          <a:prstGeom prst="ellipse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>
            <a:off x="2342269" y="1501551"/>
            <a:ext cx="6959066" cy="3080074"/>
          </a:xfrm>
          <a:prstGeom prst="arc">
            <a:avLst>
              <a:gd name="adj1" fmla="val 10798605"/>
              <a:gd name="adj2" fmla="val 0"/>
            </a:avLst>
          </a:prstGeom>
          <a:ln w="38100">
            <a:gradFill>
              <a:gsLst>
                <a:gs pos="0">
                  <a:srgbClr val="A5A5A5"/>
                </a:gs>
                <a:gs pos="100000">
                  <a:srgbClr val="D7A11D"/>
                </a:gs>
              </a:gsLst>
              <a:lin ang="0" scaled="0"/>
            </a:gra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NSE </a:t>
            </a:r>
            <a:r>
              <a:rPr lang="zh-CN" altLang="en-US" dirty="0"/>
              <a:t>示意图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0" y="798616"/>
            <a:ext cx="458580" cy="45858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783441" y="2281456"/>
            <a:ext cx="2133600" cy="2133600"/>
          </a:xfrm>
          <a:prstGeom prst="ellipse">
            <a:avLst/>
          </a:prstGeom>
          <a:solidFill>
            <a:srgbClr val="FFC107"/>
          </a:solidFill>
          <a:ln>
            <a:noFill/>
          </a:ln>
          <a:effectLst>
            <a:outerShdw blurRad="63500" sx="102000" sy="102000" algn="ctr" rotWithShape="0">
              <a:srgbClr val="FFC10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19836244">
            <a:off x="4828180" y="2738466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NSE</a:t>
            </a:r>
            <a:endParaRPr lang="zh-CN" altLang="en-US" sz="7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6879" y="3148201"/>
            <a:ext cx="283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移动应用风险评估系统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964702" y="2989909"/>
            <a:ext cx="782595" cy="782595"/>
          </a:xfrm>
          <a:prstGeom prst="roundRect">
            <a:avLst/>
          </a:prstGeom>
          <a:ln w="254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待上架</a:t>
            </a:r>
            <a:r>
              <a:rPr lang="en-US" altLang="zh-CN" b="1" dirty="0"/>
              <a:t>APP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12" y="2762459"/>
            <a:ext cx="1238711" cy="1238711"/>
          </a:xfrm>
          <a:prstGeom prst="rect">
            <a:avLst/>
          </a:prstGeom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8887728" y="3148527"/>
            <a:ext cx="82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应用商店</a:t>
            </a:r>
          </a:p>
        </p:txBody>
      </p:sp>
      <p:sp>
        <p:nvSpPr>
          <p:cNvPr id="13" name="右箭头 12"/>
          <p:cNvSpPr/>
          <p:nvPr/>
        </p:nvSpPr>
        <p:spPr>
          <a:xfrm>
            <a:off x="2833158" y="3282223"/>
            <a:ext cx="1653721" cy="143303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100000">
                <a:srgbClr val="A5A5A5"/>
              </a:gs>
            </a:gsLst>
            <a:lin ang="10800000" scaled="0"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7165473" y="3282223"/>
            <a:ext cx="1565618" cy="143303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100000">
                <a:srgbClr val="D7A11D"/>
              </a:gs>
            </a:gsLst>
            <a:lin ang="0" scaled="0"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883339" y="1396423"/>
            <a:ext cx="1809550" cy="367772"/>
          </a:xfrm>
          <a:prstGeom prst="roundRect">
            <a:avLst/>
          </a:prstGeom>
          <a:solidFill>
            <a:schemeClr val="bg1"/>
          </a:solidFill>
          <a:ln w="25400">
            <a:gradFill>
              <a:gsLst>
                <a:gs pos="0">
                  <a:srgbClr val="BEA596"/>
                </a:gs>
                <a:gs pos="100000">
                  <a:srgbClr val="D1A364"/>
                </a:gs>
              </a:gsLst>
              <a:lin ang="12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直接上架存在未知风险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等腰三角形 23"/>
          <p:cNvSpPr/>
          <p:nvPr/>
        </p:nvSpPr>
        <p:spPr>
          <a:xfrm rot="4009838">
            <a:off x="3414521" y="1783860"/>
            <a:ext cx="164316" cy="222579"/>
          </a:xfrm>
          <a:prstGeom prst="triangle">
            <a:avLst/>
          </a:prstGeom>
          <a:solidFill>
            <a:srgbClr val="ABA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630234">
            <a:off x="8091788" y="1791832"/>
            <a:ext cx="144793" cy="220134"/>
          </a:xfrm>
          <a:prstGeom prst="triangle">
            <a:avLst/>
          </a:prstGeom>
          <a:solidFill>
            <a:srgbClr val="D6A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19628" y="4281011"/>
            <a:ext cx="6290492" cy="1940790"/>
            <a:chOff x="2620045" y="4232371"/>
            <a:chExt cx="6290492" cy="1940790"/>
          </a:xfrm>
        </p:grpSpPr>
        <p:sp>
          <p:nvSpPr>
            <p:cNvPr id="26" name="文本框 25"/>
            <p:cNvSpPr txBox="1"/>
            <p:nvPr/>
          </p:nvSpPr>
          <p:spPr>
            <a:xfrm>
              <a:off x="2971644" y="5086463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源代码安全评估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81762" y="5086463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数据存储安全评估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54904" y="5086463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数据传输安全评估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81762" y="549768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攻击防护安全评估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44535" y="550108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业务安全评估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70837" y="549768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安全评估知识库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674100" y="4380025"/>
              <a:ext cx="4182383" cy="57751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自动化分析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人工分析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定制化分析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2620045" y="4232371"/>
              <a:ext cx="6290492" cy="194079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96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2209381"/>
            <a:ext cx="12192000" cy="2584660"/>
            <a:chOff x="1501741" y="2810197"/>
            <a:chExt cx="635000" cy="2584660"/>
          </a:xfrm>
        </p:grpSpPr>
        <p:sp>
          <p:nvSpPr>
            <p:cNvPr id="11" name="矩形 10"/>
            <p:cNvSpPr/>
            <p:nvPr/>
          </p:nvSpPr>
          <p:spPr>
            <a:xfrm>
              <a:off x="1501741" y="2810197"/>
              <a:ext cx="635000" cy="4064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501741" y="3354762"/>
              <a:ext cx="635000" cy="4064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501741" y="3899327"/>
              <a:ext cx="635000" cy="4064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01741" y="4443892"/>
              <a:ext cx="635000" cy="4064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01741" y="4988457"/>
              <a:ext cx="635000" cy="406400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-1" y="1962359"/>
            <a:ext cx="12192001" cy="301450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762432" y="1750380"/>
            <a:ext cx="9769248" cy="5292441"/>
          </a:xfrm>
        </p:spPr>
        <p:txBody>
          <a:bodyPr anchor="t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/>
              <a:t>办公移动化及安全挑战</a:t>
            </a:r>
            <a:endParaRPr lang="en-US" altLang="zh-CN" sz="3200" b="1" dirty="0"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b="1" dirty="0">
                <a:latin typeface="+mn-ea"/>
              </a:rPr>
              <a:t>Nexus</a:t>
            </a:r>
            <a:r>
              <a:rPr lang="zh-CN" altLang="en-US" sz="3200" b="1" dirty="0">
                <a:latin typeface="+mn-ea"/>
              </a:rPr>
              <a:t>移动安全架构</a:t>
            </a:r>
            <a:endParaRPr lang="zh-CN" altLang="en-US" sz="32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b="1" dirty="0">
                <a:latin typeface="+mn-ea"/>
              </a:rPr>
              <a:t>Nexus</a:t>
            </a:r>
            <a:r>
              <a:rPr lang="zh-CN" altLang="en-US" sz="3200" b="1" dirty="0">
                <a:latin typeface="+mn-ea"/>
              </a:rPr>
              <a:t>安全组件及服务</a:t>
            </a:r>
            <a:endParaRPr lang="zh-CN" altLang="en-US" sz="32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/>
              <a:t>附录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733425"/>
            <a:ext cx="534154" cy="552449"/>
            <a:chOff x="-317500" y="2209381"/>
            <a:chExt cx="635000" cy="2584660"/>
          </a:xfrm>
        </p:grpSpPr>
        <p:sp>
          <p:nvSpPr>
            <p:cNvPr id="5" name="矩形 4"/>
            <p:cNvSpPr/>
            <p:nvPr/>
          </p:nvSpPr>
          <p:spPr>
            <a:xfrm>
              <a:off x="-317500" y="2209381"/>
              <a:ext cx="635000" cy="4064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C107"/>
                  </a:solidFill>
                </a:rPr>
                <a:t> </a:t>
              </a:r>
              <a:endParaRPr lang="zh-CN" altLang="en-US" dirty="0">
                <a:solidFill>
                  <a:srgbClr val="FFC107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317500" y="2753946"/>
              <a:ext cx="635000" cy="4064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C107"/>
                  </a:solidFill>
                </a:rPr>
                <a:t> </a:t>
              </a:r>
              <a:endParaRPr lang="zh-CN" altLang="en-US" dirty="0">
                <a:solidFill>
                  <a:srgbClr val="FFC107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317500" y="3298511"/>
              <a:ext cx="635000" cy="4064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C107"/>
                  </a:solidFill>
                </a:rPr>
                <a:t> </a:t>
              </a:r>
              <a:endParaRPr lang="zh-CN" altLang="en-US" dirty="0">
                <a:solidFill>
                  <a:srgbClr val="FFC107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317500" y="3843076"/>
              <a:ext cx="635000" cy="4064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C107"/>
                  </a:solidFill>
                </a:rPr>
                <a:t> </a:t>
              </a:r>
              <a:endParaRPr lang="zh-CN" altLang="en-US" dirty="0">
                <a:solidFill>
                  <a:srgbClr val="FFC107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317500" y="4387641"/>
              <a:ext cx="635000" cy="406400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C107"/>
                  </a:solidFill>
                </a:rPr>
                <a:t> </a:t>
              </a:r>
              <a:endParaRPr lang="zh-CN" altLang="en-US" dirty="0">
                <a:solidFill>
                  <a:srgbClr val="FFC107"/>
                </a:solidFill>
              </a:endParaRPr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2956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NSE </a:t>
            </a:r>
            <a:r>
              <a:rPr lang="zh-CN" altLang="en-US" dirty="0"/>
              <a:t>技术特点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87081"/>
              </p:ext>
            </p:extLst>
          </p:nvPr>
        </p:nvGraphicFramePr>
        <p:xfrm>
          <a:off x="943277" y="1447799"/>
          <a:ext cx="10267648" cy="486727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6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分类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组成功能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分类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/>
                        <a:t>组成功能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67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源代码安全防护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重要函数逻辑安全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业务安全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密码保护机制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852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加密算法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密码策略机制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是否允许动态调试</a:t>
                      </a:r>
                      <a:endParaRPr lang="en-US" altLang="zh-CN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700" dirty="0"/>
                        <a:t>登录次数限制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22" marR="4422" marT="442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78"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是否允许动态编码</a:t>
                      </a:r>
                      <a:endParaRPr lang="en-US" altLang="zh-CN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会话保护策略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831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数据存储安全防护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是否保存手机号、密码等敏感信息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rowSpan="10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安全增强安全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是否进行签名验证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70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敏感信息是否加密处理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8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键盘劫持测试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加密是否易破解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25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1042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/>
                        <a:t>进程保护测试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557"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104269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/>
                        <a:t>数据是否能被别的应用访问</a:t>
                      </a:r>
                      <a:endParaRPr lang="en-US" altLang="zh-CN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1042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7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104269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/>
                        <a:t>调试信息是否泄漏关键信息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组件安全测试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144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数据安全</a:t>
                      </a:r>
                    </a:p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通讯保护</a:t>
                      </a:r>
                    </a:p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反编译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关键数据是否加密传输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9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700" dirty="0"/>
                        <a:t>服务器安全测试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1561"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fontAlgn="ctr" latinLnBrk="0" hangingPunct="1"/>
                      <a:r>
                        <a:rPr lang="zh-CN" altLang="en-US" sz="1700" kern="1200" dirty="0"/>
                        <a:t>是否可进行中间人攻击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22" marR="4422" marT="4422" marB="0" anchor="ctr"/>
                </a:tc>
                <a:tc vMerge="1">
                  <a:txBody>
                    <a:bodyPr/>
                    <a:lstStyle/>
                    <a:p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62600">
                <a:tc vMerge="1">
                  <a:txBody>
                    <a:bodyPr/>
                    <a:lstStyle/>
                    <a:p>
                      <a:pPr marL="0" algn="ctr" defTabSz="104269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9" marR="91439" marT="45716" marB="4571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1042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/>
                        <a:t>是否进行数据合法性验证（客户端</a:t>
                      </a:r>
                      <a:r>
                        <a:rPr lang="en-US" altLang="zh-CN" sz="1700" kern="1200" dirty="0"/>
                        <a:t>/</a:t>
                      </a:r>
                      <a:r>
                        <a:rPr lang="zh-CN" altLang="en-US" sz="1700" kern="1200" dirty="0"/>
                        <a:t>服务器）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安全评估知识库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42690" rtl="0" eaLnBrk="1" latinLnBrk="0" hangingPunct="1"/>
                      <a:r>
                        <a:rPr lang="zh-CN" altLang="en-US" sz="1700" kern="1200" dirty="0"/>
                        <a:t>提供安全评估知识库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2450" marR="42450" marT="21226" marB="21226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0" y="798616"/>
            <a:ext cx="458580" cy="4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73" y="1776615"/>
            <a:ext cx="4082378" cy="4442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2725"/>
            <a:ext cx="10515600" cy="1325563"/>
          </a:xfrm>
        </p:spPr>
        <p:txBody>
          <a:bodyPr/>
          <a:lstStyle/>
          <a:p>
            <a:pPr lvl="0"/>
            <a:r>
              <a:rPr lang="en-US" altLang="zh-CN" dirty="0"/>
              <a:t>Nexus</a:t>
            </a:r>
            <a:r>
              <a:rPr lang="zh-CN" altLang="en-US" dirty="0"/>
              <a:t>内生</a:t>
            </a:r>
            <a:r>
              <a:rPr lang="en-US" altLang="zh-CN" dirty="0"/>
              <a:t>VPN</a:t>
            </a:r>
            <a:r>
              <a:rPr lang="zh-CN" altLang="en-US" dirty="0"/>
              <a:t>，不仅仅是</a:t>
            </a:r>
            <a:r>
              <a:rPr lang="en-US" altLang="zh-CN" dirty="0"/>
              <a:t>VPN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7" y="2204186"/>
            <a:ext cx="4131950" cy="299800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131969" y="2924434"/>
            <a:ext cx="1902044" cy="1811134"/>
            <a:chOff x="5689599" y="1264443"/>
            <a:chExt cx="3522133" cy="4168775"/>
          </a:xfrm>
        </p:grpSpPr>
        <p:sp>
          <p:nvSpPr>
            <p:cNvPr id="11" name="任意多边形 10"/>
            <p:cNvSpPr/>
            <p:nvPr/>
          </p:nvSpPr>
          <p:spPr>
            <a:xfrm>
              <a:off x="5689599" y="1264443"/>
              <a:ext cx="3522133" cy="1282700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 w="19050">
              <a:solidFill>
                <a:srgbClr val="03A9F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8826" tIns="218826" rIns="218826" bIns="218826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弹性并发连接数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689599" y="2707480"/>
              <a:ext cx="3522133" cy="1282700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 w="19050">
              <a:solidFill>
                <a:srgbClr val="03A9F4"/>
              </a:solidFill>
            </a:ln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8826" tIns="218826" rIns="218826" bIns="218826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动态资源分配</a:t>
              </a: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689599" y="4150518"/>
              <a:ext cx="3522133" cy="1282700"/>
            </a:xfrm>
            <a:custGeom>
              <a:avLst/>
              <a:gdLst>
                <a:gd name="connsiteX0" fmla="*/ 0 w 3522133"/>
                <a:gd name="connsiteY0" fmla="*/ 213788 h 1282700"/>
                <a:gd name="connsiteX1" fmla="*/ 213788 w 3522133"/>
                <a:gd name="connsiteY1" fmla="*/ 0 h 1282700"/>
                <a:gd name="connsiteX2" fmla="*/ 3308345 w 3522133"/>
                <a:gd name="connsiteY2" fmla="*/ 0 h 1282700"/>
                <a:gd name="connsiteX3" fmla="*/ 3522133 w 3522133"/>
                <a:gd name="connsiteY3" fmla="*/ 213788 h 1282700"/>
                <a:gd name="connsiteX4" fmla="*/ 3522133 w 3522133"/>
                <a:gd name="connsiteY4" fmla="*/ 1068912 h 1282700"/>
                <a:gd name="connsiteX5" fmla="*/ 3308345 w 3522133"/>
                <a:gd name="connsiteY5" fmla="*/ 1282700 h 1282700"/>
                <a:gd name="connsiteX6" fmla="*/ 213788 w 3522133"/>
                <a:gd name="connsiteY6" fmla="*/ 1282700 h 1282700"/>
                <a:gd name="connsiteX7" fmla="*/ 0 w 3522133"/>
                <a:gd name="connsiteY7" fmla="*/ 1068912 h 1282700"/>
                <a:gd name="connsiteX8" fmla="*/ 0 w 3522133"/>
                <a:gd name="connsiteY8" fmla="*/ 213788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2133" h="1282700">
                  <a:moveTo>
                    <a:pt x="0" y="213788"/>
                  </a:moveTo>
                  <a:cubicBezTo>
                    <a:pt x="0" y="95716"/>
                    <a:pt x="95716" y="0"/>
                    <a:pt x="213788" y="0"/>
                  </a:cubicBezTo>
                  <a:lnTo>
                    <a:pt x="3308345" y="0"/>
                  </a:lnTo>
                  <a:cubicBezTo>
                    <a:pt x="3426417" y="0"/>
                    <a:pt x="3522133" y="95716"/>
                    <a:pt x="3522133" y="213788"/>
                  </a:cubicBezTo>
                  <a:lnTo>
                    <a:pt x="3522133" y="1068912"/>
                  </a:lnTo>
                  <a:cubicBezTo>
                    <a:pt x="3522133" y="1186984"/>
                    <a:pt x="3426417" y="1282700"/>
                    <a:pt x="3308345" y="1282700"/>
                  </a:cubicBezTo>
                  <a:lnTo>
                    <a:pt x="213788" y="1282700"/>
                  </a:lnTo>
                  <a:cubicBezTo>
                    <a:pt x="95716" y="1282700"/>
                    <a:pt x="0" y="1186984"/>
                    <a:pt x="0" y="1068912"/>
                  </a:cubicBezTo>
                  <a:lnTo>
                    <a:pt x="0" y="213788"/>
                  </a:lnTo>
                  <a:close/>
                </a:path>
              </a:pathLst>
            </a:custGeom>
            <a:ln w="19050">
              <a:solidFill>
                <a:srgbClr val="03A9F4"/>
              </a:solidFill>
            </a:ln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8826" tIns="218826" rIns="218826" bIns="218826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灵活扩展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21249" y="3497776"/>
            <a:ext cx="1861752" cy="10772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03A9F4"/>
                </a:solidFill>
                <a:effectLst>
                  <a:outerShdw blurRad="63500" sx="102000" sy="102000" algn="ctr" rotWithShape="0">
                    <a:srgbClr val="03A9F4">
                      <a:alpha val="40000"/>
                    </a:srgbClr>
                  </a:outerShdw>
                </a:effectLst>
              </a:rPr>
              <a:t>云特性</a:t>
            </a:r>
          </a:p>
          <a:p>
            <a:endParaRPr lang="zh-CN" altLang="en-US" sz="3200" dirty="0">
              <a:solidFill>
                <a:srgbClr val="03A9F4"/>
              </a:solidFill>
              <a:effectLst>
                <a:outerShdw blurRad="63500" sx="102000" sy="102000" algn="ctr" rotWithShape="0">
                  <a:srgbClr val="03A9F4">
                    <a:alpha val="40000"/>
                  </a:srgbClr>
                </a:outerShdw>
              </a:effectLst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58912" y="2018978"/>
            <a:ext cx="2771294" cy="3836370"/>
            <a:chOff x="7960876" y="3402028"/>
            <a:chExt cx="1552612" cy="1513157"/>
          </a:xfrm>
        </p:grpSpPr>
        <p:sp>
          <p:nvSpPr>
            <p:cNvPr id="25" name="任意多边形 24"/>
            <p:cNvSpPr/>
            <p:nvPr/>
          </p:nvSpPr>
          <p:spPr>
            <a:xfrm>
              <a:off x="7960876" y="3402028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2206003"/>
                <a:satOff val="-3068"/>
                <a:lumOff val="-117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反向接入，无需企业开放对外端口</a:t>
              </a:r>
              <a:endParaRPr lang="en-US" altLang="zh-CN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60876" y="3593837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2941338"/>
                <a:satOff val="-4091"/>
                <a:lumOff val="-156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网络攻击云端拒止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960876" y="3785645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双层隧道加密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960876" y="3977455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4412007"/>
                <a:satOff val="-6137"/>
                <a:lumOff val="-23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通讯加密支持国密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GCM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模式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960876" y="4169263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5147341"/>
                <a:satOff val="-7160"/>
                <a:lumOff val="-274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SM2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椭圆曲线证书签发及认证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960876" y="4361072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5882676"/>
                <a:satOff val="-8182"/>
                <a:lumOff val="-313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TLS1.3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优点实现，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0-RTT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快速连接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960876" y="4552881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6618010"/>
                <a:satOff val="-9205"/>
                <a:lumOff val="-353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与第三方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CA/RA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系统无缝集成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960876" y="4744689"/>
              <a:ext cx="1552612" cy="170496"/>
            </a:xfrm>
            <a:custGeom>
              <a:avLst/>
              <a:gdLst>
                <a:gd name="connsiteX0" fmla="*/ 0 w 1983285"/>
                <a:gd name="connsiteY0" fmla="*/ 32827 h 196957"/>
                <a:gd name="connsiteX1" fmla="*/ 32827 w 1983285"/>
                <a:gd name="connsiteY1" fmla="*/ 0 h 196957"/>
                <a:gd name="connsiteX2" fmla="*/ 1950458 w 1983285"/>
                <a:gd name="connsiteY2" fmla="*/ 0 h 196957"/>
                <a:gd name="connsiteX3" fmla="*/ 1983285 w 1983285"/>
                <a:gd name="connsiteY3" fmla="*/ 32827 h 196957"/>
                <a:gd name="connsiteX4" fmla="*/ 1983285 w 1983285"/>
                <a:gd name="connsiteY4" fmla="*/ 164130 h 196957"/>
                <a:gd name="connsiteX5" fmla="*/ 1950458 w 1983285"/>
                <a:gd name="connsiteY5" fmla="*/ 196957 h 196957"/>
                <a:gd name="connsiteX6" fmla="*/ 32827 w 1983285"/>
                <a:gd name="connsiteY6" fmla="*/ 196957 h 196957"/>
                <a:gd name="connsiteX7" fmla="*/ 0 w 1983285"/>
                <a:gd name="connsiteY7" fmla="*/ 164130 h 196957"/>
                <a:gd name="connsiteX8" fmla="*/ 0 w 1983285"/>
                <a:gd name="connsiteY8" fmla="*/ 32827 h 19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3285" h="196957">
                  <a:moveTo>
                    <a:pt x="0" y="32827"/>
                  </a:moveTo>
                  <a:cubicBezTo>
                    <a:pt x="0" y="14697"/>
                    <a:pt x="14697" y="0"/>
                    <a:pt x="32827" y="0"/>
                  </a:cubicBezTo>
                  <a:lnTo>
                    <a:pt x="1950458" y="0"/>
                  </a:lnTo>
                  <a:cubicBezTo>
                    <a:pt x="1968588" y="0"/>
                    <a:pt x="1983285" y="14697"/>
                    <a:pt x="1983285" y="32827"/>
                  </a:cubicBezTo>
                  <a:lnTo>
                    <a:pt x="1983285" y="164130"/>
                  </a:lnTo>
                  <a:cubicBezTo>
                    <a:pt x="1983285" y="182260"/>
                    <a:pt x="1968588" y="196957"/>
                    <a:pt x="1950458" y="196957"/>
                  </a:cubicBezTo>
                  <a:lnTo>
                    <a:pt x="32827" y="196957"/>
                  </a:lnTo>
                  <a:cubicBezTo>
                    <a:pt x="14697" y="196957"/>
                    <a:pt x="0" y="182260"/>
                    <a:pt x="0" y="164130"/>
                  </a:cubicBezTo>
                  <a:lnTo>
                    <a:pt x="0" y="32827"/>
                  </a:lnTo>
                  <a:close/>
                </a:path>
              </a:pathLst>
            </a:custGeom>
            <a:ln w="19050">
              <a:solidFill>
                <a:srgbClr val="009688"/>
              </a:solidFill>
            </a:ln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475" tIns="32475" rIns="32475" bIns="32475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RFC7030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</a:t>
              </a:r>
              <a:r>
                <a:rPr lang="en-US" altLang="zh-CN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</a:t>
              </a:r>
              <a:r>
                <a:rPr lang="zh-CN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协议实现</a:t>
              </a:r>
              <a:endParaRPr lang="zh-CN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449035" y="3497776"/>
            <a:ext cx="1861752" cy="10772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009688"/>
                </a:solidFill>
                <a:effectLst>
                  <a:outerShdw blurRad="63500" sx="102000" sy="102000" algn="ctr" rotWithShape="0">
                    <a:srgbClr val="009688">
                      <a:alpha val="40000"/>
                    </a:srgbClr>
                  </a:outerShdw>
                </a:effectLst>
              </a:rPr>
              <a:t>安全特性</a:t>
            </a:r>
          </a:p>
          <a:p>
            <a:endParaRPr lang="zh-CN" altLang="en-US" sz="3200" dirty="0">
              <a:solidFill>
                <a:srgbClr val="009688"/>
              </a:solidFill>
              <a:effectLst>
                <a:outerShdw blurRad="63500" sx="102000" sy="102000" algn="ctr" rotWithShape="0">
                  <a:srgbClr val="009688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94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25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办公移动化趋势及安全威胁挑战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062973" y="2037522"/>
            <a:ext cx="4970077" cy="3597965"/>
          </a:xfrm>
          <a:prstGeom prst="roundRect">
            <a:avLst>
              <a:gd name="adj" fmla="val 6998"/>
            </a:avLst>
          </a:prstGeom>
          <a:noFill/>
          <a:ln w="25400">
            <a:gradFill>
              <a:gsLst>
                <a:gs pos="0">
                  <a:srgbClr val="3F51B5"/>
                </a:gs>
                <a:gs pos="55000">
                  <a:srgbClr val="009688"/>
                </a:gs>
                <a:gs pos="100000">
                  <a:srgbClr val="8BC34A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9"/>
          <p:cNvSpPr/>
          <p:nvPr/>
        </p:nvSpPr>
        <p:spPr>
          <a:xfrm>
            <a:off x="834375" y="6326004"/>
            <a:ext cx="7343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移动办公给企业带来业务便利的同时，也带来了信息管理复杂化及更多的潜在安全威胁。</a:t>
            </a:r>
          </a:p>
        </p:txBody>
      </p:sp>
      <p:graphicFrame>
        <p:nvGraphicFramePr>
          <p:cNvPr id="6" name="Diagram 1"/>
          <p:cNvGraphicFramePr/>
          <p:nvPr>
            <p:extLst>
              <p:ext uri="{D42A27DB-BD31-4B8C-83A1-F6EECF244321}">
                <p14:modId xmlns:p14="http://schemas.microsoft.com/office/powerpoint/2010/main" val="328408795"/>
              </p:ext>
            </p:extLst>
          </p:nvPr>
        </p:nvGraphicFramePr>
        <p:xfrm>
          <a:off x="1190623" y="1962151"/>
          <a:ext cx="4705350" cy="378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12"/>
          <p:cNvGraphicFramePr/>
          <p:nvPr>
            <p:extLst>
              <p:ext uri="{D42A27DB-BD31-4B8C-83A1-F6EECF244321}">
                <p14:modId xmlns:p14="http://schemas.microsoft.com/office/powerpoint/2010/main" val="3829568659"/>
              </p:ext>
            </p:extLst>
          </p:nvPr>
        </p:nvGraphicFramePr>
        <p:xfrm>
          <a:off x="3171825" y="2593928"/>
          <a:ext cx="5791200" cy="392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13"/>
          <p:cNvSpPr txBox="1"/>
          <p:nvPr/>
        </p:nvSpPr>
        <p:spPr>
          <a:xfrm>
            <a:off x="7251260" y="2771774"/>
            <a:ext cx="4083487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IT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管理复杂化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安全威胁多元化</a:t>
            </a:r>
          </a:p>
        </p:txBody>
      </p:sp>
    </p:spTree>
    <p:extLst>
      <p:ext uri="{BB962C8B-B14F-4D97-AF65-F5344CB8AC3E}">
        <p14:creationId xmlns:p14="http://schemas.microsoft.com/office/powerpoint/2010/main" val="366524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696982" y="802170"/>
            <a:ext cx="10761594" cy="5531956"/>
          </a:xfrm>
          <a:prstGeom prst="round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Nexus</a:t>
            </a:r>
            <a:r>
              <a:rPr lang="zh-CN" altLang="en-US" dirty="0"/>
              <a:t>移动安全架构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6" y="1357173"/>
            <a:ext cx="10752816" cy="44939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9791" y="2463390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F51B5"/>
                </a:solidFill>
              </a:rPr>
              <a:t>NPL SDK</a:t>
            </a:r>
            <a:endParaRPr lang="zh-CN" altLang="en-US" b="1" dirty="0">
              <a:solidFill>
                <a:srgbClr val="3F51B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6119" y="4250984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3A9F4"/>
                </a:solidFill>
              </a:rPr>
              <a:t>NOC</a:t>
            </a:r>
            <a:endParaRPr lang="zh-CN" altLang="en-US" b="1" dirty="0">
              <a:solidFill>
                <a:srgbClr val="03A9F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1683" y="2729855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9688"/>
                </a:solidFill>
              </a:rPr>
              <a:t>NAG</a:t>
            </a:r>
            <a:endParaRPr lang="zh-CN" altLang="en-US" b="1" dirty="0">
              <a:solidFill>
                <a:srgbClr val="00968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86605" y="1580915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BC34A"/>
                </a:solidFill>
              </a:rPr>
              <a:t>EMM</a:t>
            </a:r>
            <a:endParaRPr lang="zh-CN" altLang="en-US" b="1" dirty="0">
              <a:solidFill>
                <a:srgbClr val="8BC34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1057" y="4160880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移动设备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96180" y="3834027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防火墙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90650" y="4047268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LDAP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55460" y="5852842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24192" y="5440221"/>
            <a:ext cx="878985" cy="205768"/>
            <a:chOff x="1653199" y="5469210"/>
            <a:chExt cx="878985" cy="205768"/>
          </a:xfrm>
          <a:solidFill>
            <a:srgbClr val="AED581"/>
          </a:solidFill>
        </p:grpSpPr>
        <p:sp>
          <p:nvSpPr>
            <p:cNvPr id="13" name="等腰三角形 12"/>
            <p:cNvSpPr/>
            <p:nvPr/>
          </p:nvSpPr>
          <p:spPr>
            <a:xfrm rot="16200000">
              <a:off x="1638054" y="5484355"/>
              <a:ext cx="205768" cy="1754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2341563" y="5484356"/>
              <a:ext cx="205766" cy="1754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03679" y="5541949"/>
              <a:ext cx="597877" cy="602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47030" y="5440221"/>
            <a:ext cx="878985" cy="205768"/>
            <a:chOff x="1653199" y="5469210"/>
            <a:chExt cx="878985" cy="20576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1638054" y="5484355"/>
              <a:ext cx="205768" cy="175478"/>
            </a:xfrm>
            <a:prstGeom prst="triangle">
              <a:avLst/>
            </a:prstGeom>
            <a:solidFill>
              <a:srgbClr val="4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2341563" y="5484356"/>
              <a:ext cx="205766" cy="175476"/>
            </a:xfrm>
            <a:prstGeom prst="triangle">
              <a:avLst/>
            </a:prstGeom>
            <a:solidFill>
              <a:srgbClr val="4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03679" y="5541949"/>
              <a:ext cx="597877" cy="60290"/>
            </a:xfrm>
            <a:prstGeom prst="rect">
              <a:avLst/>
            </a:prstGeom>
            <a:solidFill>
              <a:srgbClr val="4DD0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4459928" y="5517983"/>
            <a:ext cx="597877" cy="45719"/>
          </a:xfrm>
          <a:prstGeom prst="rect">
            <a:avLst/>
          </a:prstGeom>
          <a:solidFill>
            <a:srgbClr val="FAD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08123" y="5645988"/>
            <a:ext cx="124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接入层连接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14247" y="5645988"/>
            <a:ext cx="124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数据层连接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366275" y="5645988"/>
            <a:ext cx="124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内网连接</a:t>
            </a:r>
          </a:p>
        </p:txBody>
      </p:sp>
    </p:spTree>
    <p:extLst>
      <p:ext uri="{BB962C8B-B14F-4D97-AF65-F5344CB8AC3E}">
        <p14:creationId xmlns:p14="http://schemas.microsoft.com/office/powerpoint/2010/main" val="364660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Nexus</a:t>
            </a:r>
            <a:r>
              <a:rPr lang="zh-CN" altLang="en-US" dirty="0"/>
              <a:t>认证机制</a:t>
            </a:r>
          </a:p>
        </p:txBody>
      </p:sp>
      <p:sp>
        <p:nvSpPr>
          <p:cNvPr id="4" name="Rectangle 49"/>
          <p:cNvSpPr/>
          <p:nvPr/>
        </p:nvSpPr>
        <p:spPr>
          <a:xfrm>
            <a:off x="841022" y="6131455"/>
            <a:ext cx="912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多种认证机制支持，可灵活解决不同应用场景的安全需求；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所有口令、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PKI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私钥、硬件私钥等都由企业管理员管理及分发，无需告知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NOC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平台。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graphicFrame>
        <p:nvGraphicFramePr>
          <p:cNvPr id="5" name="Diagram 14"/>
          <p:cNvGraphicFramePr/>
          <p:nvPr>
            <p:extLst>
              <p:ext uri="{D42A27DB-BD31-4B8C-83A1-F6EECF244321}">
                <p14:modId xmlns:p14="http://schemas.microsoft.com/office/powerpoint/2010/main" val="3479190543"/>
              </p:ext>
            </p:extLst>
          </p:nvPr>
        </p:nvGraphicFramePr>
        <p:xfrm>
          <a:off x="176859" y="1499262"/>
          <a:ext cx="9601067" cy="4128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19" y="3323464"/>
            <a:ext cx="602488" cy="10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66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8" y="2335289"/>
            <a:ext cx="1605733" cy="1605733"/>
          </a:xfrm>
          <a:prstGeom prst="rect">
            <a:avLst/>
          </a:prstGeom>
        </p:spPr>
      </p:pic>
      <p:pic>
        <p:nvPicPr>
          <p:cNvPr id="5" name="图片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10" y="2292964"/>
            <a:ext cx="1690382" cy="1690382"/>
          </a:xfrm>
          <a:prstGeom prst="rect">
            <a:avLst/>
          </a:prstGeom>
        </p:spPr>
      </p:pic>
      <p:pic>
        <p:nvPicPr>
          <p:cNvPr id="6" name="图片 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7" y="2216129"/>
            <a:ext cx="1844053" cy="1844053"/>
          </a:xfrm>
          <a:prstGeom prst="rect">
            <a:avLst/>
          </a:prstGeom>
        </p:spPr>
      </p:pic>
      <p:pic>
        <p:nvPicPr>
          <p:cNvPr id="7" name="图片 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75" y="2415380"/>
            <a:ext cx="1922192" cy="1445551"/>
          </a:xfrm>
          <a:prstGeom prst="rect">
            <a:avLst/>
          </a:prstGeom>
        </p:spPr>
      </p:pic>
      <p:pic>
        <p:nvPicPr>
          <p:cNvPr id="8" name="图片 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137" y="2223943"/>
            <a:ext cx="1828425" cy="1828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6419" y="4278489"/>
            <a:ext cx="102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F51B5"/>
                </a:solidFill>
              </a:rPr>
              <a:t>NPL</a:t>
            </a:r>
            <a:endParaRPr lang="zh-CN" altLang="en-US" sz="3200" b="1" dirty="0">
              <a:solidFill>
                <a:srgbClr val="3F51B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36437" y="4278488"/>
            <a:ext cx="117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3A9F4"/>
                </a:solidFill>
              </a:rPr>
              <a:t>NOC</a:t>
            </a:r>
            <a:endParaRPr lang="zh-CN" altLang="en-US" sz="3200" b="1" dirty="0">
              <a:solidFill>
                <a:srgbClr val="03A9F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1625" y="4278487"/>
            <a:ext cx="117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9688"/>
                </a:solidFill>
              </a:rPr>
              <a:t>NAG</a:t>
            </a:r>
            <a:endParaRPr lang="zh-CN" altLang="en-US" sz="3200" b="1" dirty="0">
              <a:solidFill>
                <a:srgbClr val="009688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7625" y="4278486"/>
            <a:ext cx="117252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BC34A"/>
                </a:solidFill>
              </a:rPr>
              <a:t>EMM</a:t>
            </a:r>
            <a:endParaRPr lang="zh-CN" altLang="en-US" sz="3200" b="1" dirty="0">
              <a:solidFill>
                <a:srgbClr val="8BC34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74254" y="4278486"/>
            <a:ext cx="117252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107"/>
                </a:solidFill>
              </a:rPr>
              <a:t>NSE</a:t>
            </a:r>
            <a:endParaRPr lang="zh-CN" altLang="en-US" sz="3200" b="1" dirty="0">
              <a:solidFill>
                <a:srgbClr val="FFC107"/>
              </a:solidFill>
            </a:endParaRPr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Nexus </a:t>
            </a:r>
            <a:r>
              <a:rPr lang="zh-CN" altLang="en-US" dirty="0"/>
              <a:t>安全组件及服务</a:t>
            </a:r>
          </a:p>
        </p:txBody>
      </p:sp>
    </p:spTree>
    <p:extLst>
      <p:ext uri="{BB962C8B-B14F-4D97-AF65-F5344CB8AC3E}">
        <p14:creationId xmlns:p14="http://schemas.microsoft.com/office/powerpoint/2010/main" val="219020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-407491" y="896729"/>
            <a:ext cx="11853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0" b="1" dirty="0">
                <a:solidFill>
                  <a:srgbClr val="3F51B5">
                    <a:alpha val="10000"/>
                  </a:srgbClr>
                </a:solidFill>
              </a:rPr>
              <a:t>NPL</a:t>
            </a:r>
            <a:endParaRPr lang="zh-CN" altLang="en-US" sz="32000" b="1" dirty="0">
              <a:solidFill>
                <a:srgbClr val="3F51B5">
                  <a:alpha val="10000"/>
                </a:srgb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NPL</a:t>
            </a:r>
            <a:r>
              <a:rPr lang="zh-CN" altLang="en-US" dirty="0"/>
              <a:t>加固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Nexus Portable Library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45" y="2816576"/>
            <a:ext cx="2548690" cy="25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0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NPL </a:t>
            </a:r>
            <a:r>
              <a:rPr lang="zh-CN" altLang="en-US" dirty="0"/>
              <a:t>安全特性</a:t>
            </a:r>
          </a:p>
        </p:txBody>
      </p:sp>
      <p:graphicFrame>
        <p:nvGraphicFramePr>
          <p:cNvPr id="9" name="Diagram 4"/>
          <p:cNvGraphicFramePr/>
          <p:nvPr>
            <p:extLst>
              <p:ext uri="{D42A27DB-BD31-4B8C-83A1-F6EECF244321}">
                <p14:modId xmlns:p14="http://schemas.microsoft.com/office/powerpoint/2010/main" val="3830096992"/>
              </p:ext>
            </p:extLst>
          </p:nvPr>
        </p:nvGraphicFramePr>
        <p:xfrm>
          <a:off x="1487488" y="1508786"/>
          <a:ext cx="8448939" cy="4636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91" y="3436931"/>
            <a:ext cx="430848" cy="4308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90814" y="5028501"/>
            <a:ext cx="102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A0D2"/>
                </a:solidFill>
              </a:rPr>
              <a:t>SM2</a:t>
            </a:r>
            <a:endParaRPr lang="zh-CN" altLang="en-US" sz="2000" b="1" dirty="0">
              <a:solidFill>
                <a:srgbClr val="00A0D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43214" y="5322329"/>
            <a:ext cx="102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A0D2"/>
                </a:solidFill>
              </a:rPr>
              <a:t>SM3</a:t>
            </a:r>
            <a:endParaRPr lang="zh-CN" altLang="en-US" sz="2000" b="1" dirty="0">
              <a:solidFill>
                <a:srgbClr val="00A0D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95614" y="5611157"/>
            <a:ext cx="102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A0D2"/>
                </a:solidFill>
              </a:rPr>
              <a:t>SM4</a:t>
            </a:r>
            <a:endParaRPr lang="zh-CN" altLang="en-US" sz="2000" b="1" dirty="0">
              <a:solidFill>
                <a:srgbClr val="00A0D2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0" y="810766"/>
            <a:ext cx="434280" cy="4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4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Cloud-NPL </a:t>
            </a:r>
            <a:r>
              <a:rPr lang="zh-CN" altLang="en-US" dirty="0"/>
              <a:t>服务</a:t>
            </a:r>
          </a:p>
        </p:txBody>
      </p:sp>
      <p:sp>
        <p:nvSpPr>
          <p:cNvPr id="4" name="Rectangle 49"/>
          <p:cNvSpPr/>
          <p:nvPr/>
        </p:nvSpPr>
        <p:spPr>
          <a:xfrm>
            <a:off x="838200" y="6114232"/>
            <a:ext cx="37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兼容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IOS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和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Android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版本支持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Helvetica"/>
              </a:rPr>
              <a:t>4.0--7.0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Helvetica"/>
            </a:endParaRPr>
          </a:p>
        </p:txBody>
      </p:sp>
      <p:sp>
        <p:nvSpPr>
          <p:cNvPr id="5" name="Cloud 5"/>
          <p:cNvSpPr/>
          <p:nvPr/>
        </p:nvSpPr>
        <p:spPr bwMode="auto">
          <a:xfrm>
            <a:off x="2544087" y="1805537"/>
            <a:ext cx="2034185" cy="1082841"/>
          </a:xfrm>
          <a:prstGeom prst="cloud">
            <a:avLst/>
          </a:prstGeom>
          <a:gradFill flip="none" rotWithShape="1">
            <a:gsLst>
              <a:gs pos="0">
                <a:srgbClr val="3F51B5">
                  <a:alpha val="19000"/>
                </a:srgbClr>
              </a:gs>
              <a:gs pos="50000">
                <a:srgbClr val="3F51B5">
                  <a:alpha val="9000"/>
                </a:srgbClr>
              </a:gs>
              <a:gs pos="100000">
                <a:srgbClr val="3F51B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000000" scaled="0"/>
            </a:gra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ln w="11430">
                  <a:noFill/>
                </a:ln>
                <a:solidFill>
                  <a:srgbClr val="3F51B5"/>
                </a:solidFill>
                <a:effectLst/>
                <a:latin typeface="+mn-ea"/>
              </a:rPr>
              <a:t>Cloud-NPL</a:t>
            </a:r>
            <a:endParaRPr lang="zh-CN" altLang="en-US" sz="1800" b="1" dirty="0">
              <a:ln w="11430">
                <a:noFill/>
              </a:ln>
              <a:solidFill>
                <a:srgbClr val="3F51B5"/>
              </a:solidFill>
              <a:effectLst/>
              <a:latin typeface="+mn-ea"/>
            </a:endParaRPr>
          </a:p>
        </p:txBody>
      </p:sp>
      <p:cxnSp>
        <p:nvCxnSpPr>
          <p:cNvPr id="6" name="曲线连接符 5"/>
          <p:cNvCxnSpPr>
            <a:stCxn id="8" idx="0"/>
            <a:endCxn id="5" idx="1"/>
          </p:cNvCxnSpPr>
          <p:nvPr/>
        </p:nvCxnSpPr>
        <p:spPr>
          <a:xfrm rot="5400000" flipH="1" flipV="1">
            <a:off x="2143870" y="2607756"/>
            <a:ext cx="1137841" cy="1696780"/>
          </a:xfrm>
          <a:prstGeom prst="curvedConnector3">
            <a:avLst>
              <a:gd name="adj1" fmla="val 50000"/>
            </a:avLst>
          </a:prstGeom>
          <a:ln>
            <a:solidFill>
              <a:srgbClr val="3F51B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stCxn id="5" idx="1"/>
            <a:endCxn id="9" idx="0"/>
          </p:cNvCxnSpPr>
          <p:nvPr/>
        </p:nvCxnSpPr>
        <p:spPr>
          <a:xfrm rot="16200000" flipH="1">
            <a:off x="4093229" y="2355175"/>
            <a:ext cx="1137841" cy="2201939"/>
          </a:xfrm>
          <a:prstGeom prst="curvedConnector3">
            <a:avLst/>
          </a:prstGeom>
          <a:ln>
            <a:solidFill>
              <a:srgbClr val="3F51B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316976" y="4025066"/>
            <a:ext cx="1094848" cy="10948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APP</a:t>
            </a:r>
            <a:endParaRPr lang="zh-CN" altLang="en-US" sz="2400" b="1" dirty="0"/>
          </a:p>
        </p:txBody>
      </p:sp>
      <p:sp>
        <p:nvSpPr>
          <p:cNvPr id="9" name="圆角矩形 8"/>
          <p:cNvSpPr/>
          <p:nvPr/>
        </p:nvSpPr>
        <p:spPr>
          <a:xfrm>
            <a:off x="5215695" y="4025066"/>
            <a:ext cx="1094848" cy="1094848"/>
          </a:xfrm>
          <a:prstGeom prst="roundRect">
            <a:avLst/>
          </a:prstGeom>
          <a:solidFill>
            <a:srgbClr val="3F51B5">
              <a:alpha val="22000"/>
            </a:srgbClr>
          </a:solidFill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F51B5"/>
                </a:solidFill>
              </a:rPr>
              <a:t>APP</a:t>
            </a:r>
            <a:endParaRPr lang="zh-CN" altLang="en-US" sz="2400" b="1" dirty="0">
              <a:solidFill>
                <a:srgbClr val="3F51B5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96" y="4025066"/>
            <a:ext cx="1219048" cy="12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53" y="1646350"/>
            <a:ext cx="1219048" cy="1219048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9" idx="0"/>
            <a:endCxn id="11" idx="2"/>
          </p:cNvCxnSpPr>
          <p:nvPr/>
        </p:nvCxnSpPr>
        <p:spPr>
          <a:xfrm rot="5400000" flipH="1" flipV="1">
            <a:off x="6297814" y="2330703"/>
            <a:ext cx="1159668" cy="2229058"/>
          </a:xfrm>
          <a:prstGeom prst="curvedConnector3">
            <a:avLst/>
          </a:prstGeom>
          <a:ln>
            <a:solidFill>
              <a:srgbClr val="3F51B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11" idx="2"/>
            <a:endCxn id="10" idx="0"/>
          </p:cNvCxnSpPr>
          <p:nvPr/>
        </p:nvCxnSpPr>
        <p:spPr>
          <a:xfrm rot="16200000" flipH="1">
            <a:off x="8465914" y="2391660"/>
            <a:ext cx="1159668" cy="2107143"/>
          </a:xfrm>
          <a:prstGeom prst="curvedConnector3">
            <a:avLst/>
          </a:prstGeom>
          <a:ln>
            <a:solidFill>
              <a:srgbClr val="3F51B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2107933" y="3288280"/>
            <a:ext cx="894258" cy="356135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3F51B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F51B5"/>
                </a:solidFill>
              </a:rPr>
              <a:t>1.</a:t>
            </a:r>
            <a:r>
              <a:rPr lang="zh-CN" altLang="en-US" dirty="0">
                <a:solidFill>
                  <a:srgbClr val="3F51B5"/>
                </a:solidFill>
              </a:rPr>
              <a:t>上传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265500" y="3288280"/>
            <a:ext cx="879838" cy="356135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3F51B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F51B5"/>
                </a:solidFill>
              </a:rPr>
              <a:t>2.</a:t>
            </a:r>
            <a:r>
              <a:rPr lang="zh-CN" altLang="en-US" dirty="0">
                <a:solidFill>
                  <a:srgbClr val="3F51B5"/>
                </a:solidFill>
              </a:rPr>
              <a:t>下载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498882" y="3288280"/>
            <a:ext cx="883770" cy="356135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3F51B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F51B5"/>
                </a:solidFill>
              </a:rPr>
              <a:t>3.</a:t>
            </a:r>
            <a:r>
              <a:rPr lang="zh-CN" altLang="en-US" dirty="0">
                <a:solidFill>
                  <a:srgbClr val="3F51B5"/>
                </a:solidFill>
              </a:rPr>
              <a:t>发布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609958" y="3288280"/>
            <a:ext cx="909402" cy="356135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3F51B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F51B5"/>
                </a:solidFill>
              </a:rPr>
              <a:t>4.</a:t>
            </a:r>
            <a:r>
              <a:rPr lang="zh-CN" altLang="en-US" dirty="0">
                <a:solidFill>
                  <a:srgbClr val="3F51B5"/>
                </a:solidFill>
              </a:rPr>
              <a:t>安装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22138" y="5140605"/>
            <a:ext cx="13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未加固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APP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9555" y="5184734"/>
            <a:ext cx="13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加固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APP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99694" y="5184734"/>
            <a:ext cx="13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移动设备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09407" y="1507849"/>
            <a:ext cx="13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应用商店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243262" y="1528537"/>
            <a:ext cx="133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云加固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0" y="810766"/>
            <a:ext cx="434280" cy="4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9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1473</Words>
  <Application>Microsoft Office PowerPoint</Application>
  <PresentationFormat>Widescreen</PresentationFormat>
  <Paragraphs>243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Helvetica</vt:lpstr>
      <vt:lpstr>Times New Roman</vt:lpstr>
      <vt:lpstr>Office 主题​​</vt:lpstr>
      <vt:lpstr>Nexus移动安全解决方案</vt:lpstr>
      <vt:lpstr>目录</vt:lpstr>
      <vt:lpstr>办公移动化趋势及安全威胁挑战</vt:lpstr>
      <vt:lpstr>Nexus移动安全架构</vt:lpstr>
      <vt:lpstr>Nexus认证机制</vt:lpstr>
      <vt:lpstr>PowerPoint Presentation</vt:lpstr>
      <vt:lpstr>NPL加固</vt:lpstr>
      <vt:lpstr>NPL 安全特性</vt:lpstr>
      <vt:lpstr>Cloud-NPL 服务</vt:lpstr>
      <vt:lpstr>NPL 移动端文件加密</vt:lpstr>
      <vt:lpstr>风信云</vt:lpstr>
      <vt:lpstr>NOC 安全特性</vt:lpstr>
      <vt:lpstr>NOC 云特性</vt:lpstr>
      <vt:lpstr>风信接入网关</vt:lpstr>
      <vt:lpstr>NAG集群管理平台-EAP</vt:lpstr>
      <vt:lpstr>企业移动管理系统</vt:lpstr>
      <vt:lpstr>Nexus EMM</vt:lpstr>
      <vt:lpstr>风信安全评估</vt:lpstr>
      <vt:lpstr>NSE 示意图</vt:lpstr>
      <vt:lpstr>NSE 技术特点</vt:lpstr>
      <vt:lpstr>Nexus内生VPN，不仅仅是VPN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Nexus移动安全解决方案</dc:title>
  <dc:creator>lichangjing@senlime.com</dc:creator>
  <cp:lastModifiedBy>郭阳</cp:lastModifiedBy>
  <cp:revision>88</cp:revision>
  <dcterms:created xsi:type="dcterms:W3CDTF">2016-12-07T07:17:54Z</dcterms:created>
  <dcterms:modified xsi:type="dcterms:W3CDTF">2017-04-25T09:18:03Z</dcterms:modified>
</cp:coreProperties>
</file>